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2" r:id="rId1"/>
  </p:sldMasterIdLst>
  <p:notesMasterIdLst>
    <p:notesMasterId r:id="rId64"/>
  </p:notesMasterIdLst>
  <p:sldIdLst>
    <p:sldId id="2321" r:id="rId2"/>
    <p:sldId id="873" r:id="rId3"/>
    <p:sldId id="2359" r:id="rId4"/>
    <p:sldId id="2360" r:id="rId5"/>
    <p:sldId id="365" r:id="rId6"/>
    <p:sldId id="2322" r:id="rId7"/>
    <p:sldId id="2324" r:id="rId8"/>
    <p:sldId id="2325" r:id="rId9"/>
    <p:sldId id="432" r:id="rId10"/>
    <p:sldId id="433" r:id="rId11"/>
    <p:sldId id="434" r:id="rId12"/>
    <p:sldId id="2326" r:id="rId13"/>
    <p:sldId id="2327" r:id="rId14"/>
    <p:sldId id="438" r:id="rId15"/>
    <p:sldId id="2328" r:id="rId16"/>
    <p:sldId id="2330" r:id="rId17"/>
    <p:sldId id="2331" r:id="rId18"/>
    <p:sldId id="2332" r:id="rId19"/>
    <p:sldId id="2333" r:id="rId20"/>
    <p:sldId id="2334" r:id="rId21"/>
    <p:sldId id="2335" r:id="rId22"/>
    <p:sldId id="2336" r:id="rId23"/>
    <p:sldId id="2337" r:id="rId24"/>
    <p:sldId id="2338" r:id="rId25"/>
    <p:sldId id="440" r:id="rId26"/>
    <p:sldId id="441" r:id="rId27"/>
    <p:sldId id="442" r:id="rId28"/>
    <p:sldId id="2339" r:id="rId29"/>
    <p:sldId id="2340" r:id="rId30"/>
    <p:sldId id="2341" r:id="rId31"/>
    <p:sldId id="2342" r:id="rId32"/>
    <p:sldId id="2343" r:id="rId33"/>
    <p:sldId id="456" r:id="rId34"/>
    <p:sldId id="457" r:id="rId35"/>
    <p:sldId id="2344" r:id="rId36"/>
    <p:sldId id="505" r:id="rId37"/>
    <p:sldId id="2318" r:id="rId38"/>
    <p:sldId id="458" r:id="rId39"/>
    <p:sldId id="2345" r:id="rId40"/>
    <p:sldId id="2361" r:id="rId41"/>
    <p:sldId id="652" r:id="rId42"/>
    <p:sldId id="491" r:id="rId43"/>
    <p:sldId id="2346" r:id="rId44"/>
    <p:sldId id="493" r:id="rId45"/>
    <p:sldId id="2347" r:id="rId46"/>
    <p:sldId id="2348" r:id="rId47"/>
    <p:sldId id="2349" r:id="rId48"/>
    <p:sldId id="2350" r:id="rId49"/>
    <p:sldId id="2351" r:id="rId50"/>
    <p:sldId id="2352" r:id="rId51"/>
    <p:sldId id="654" r:id="rId52"/>
    <p:sldId id="657" r:id="rId53"/>
    <p:sldId id="658" r:id="rId54"/>
    <p:sldId id="2362" r:id="rId55"/>
    <p:sldId id="466" r:id="rId56"/>
    <p:sldId id="2353" r:id="rId57"/>
    <p:sldId id="2354" r:id="rId58"/>
    <p:sldId id="469" r:id="rId59"/>
    <p:sldId id="470" r:id="rId60"/>
    <p:sldId id="2355" r:id="rId61"/>
    <p:sldId id="2356" r:id="rId62"/>
    <p:sldId id="506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6D2C1D-D982-4791-9240-79182FCBD1A5}" v="32" dt="2020-11-02T09:17:37.964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Μεσαίο στυλ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Φωτεινό στυλ 1 - Έμφαση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Φωτεινό στυλ 2 - Έμφαση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792" autoAdjust="0"/>
  </p:normalViewPr>
  <p:slideViewPr>
    <p:cSldViewPr snapToGrid="0">
      <p:cViewPr varScale="1">
        <p:scale>
          <a:sx n="41" d="100"/>
          <a:sy n="41" d="100"/>
        </p:scale>
        <p:origin x="84" y="16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ftychios Protopapadakis" userId="8f2990f904bdbe98" providerId="LiveId" clId="{F76D2C1D-D982-4791-9240-79182FCBD1A5}"/>
    <pc:docChg chg="undo custSel mod addSld delSld modSld sldOrd">
      <pc:chgData name="Eftychios Protopapadakis" userId="8f2990f904bdbe98" providerId="LiveId" clId="{F76D2C1D-D982-4791-9240-79182FCBD1A5}" dt="2020-11-02T09:40:24.121" v="391" actId="1037"/>
      <pc:docMkLst>
        <pc:docMk/>
      </pc:docMkLst>
      <pc:sldChg chg="modSp mod">
        <pc:chgData name="Eftychios Protopapadakis" userId="8f2990f904bdbe98" providerId="LiveId" clId="{F76D2C1D-D982-4791-9240-79182FCBD1A5}" dt="2020-11-02T08:55:16.118" v="73" actId="313"/>
        <pc:sldMkLst>
          <pc:docMk/>
          <pc:sldMk cId="0" sldId="365"/>
        </pc:sldMkLst>
        <pc:spChg chg="mod">
          <ac:chgData name="Eftychios Protopapadakis" userId="8f2990f904bdbe98" providerId="LiveId" clId="{F76D2C1D-D982-4791-9240-79182FCBD1A5}" dt="2020-11-02T08:55:16.118" v="73" actId="313"/>
          <ac:spMkLst>
            <pc:docMk/>
            <pc:sldMk cId="0" sldId="365"/>
            <ac:spMk id="8220" creationId="{53BC11C3-44BE-47E0-B7A8-0943D3768037}"/>
          </ac:spMkLst>
        </pc:spChg>
      </pc:sldChg>
      <pc:sldChg chg="del">
        <pc:chgData name="Eftychios Protopapadakis" userId="8f2990f904bdbe98" providerId="LiveId" clId="{F76D2C1D-D982-4791-9240-79182FCBD1A5}" dt="2020-11-02T08:50:49.800" v="30" actId="47"/>
        <pc:sldMkLst>
          <pc:docMk/>
          <pc:sldMk cId="0" sldId="370"/>
        </pc:sldMkLst>
      </pc:sldChg>
      <pc:sldChg chg="modSp mod">
        <pc:chgData name="Eftychios Protopapadakis" userId="8f2990f904bdbe98" providerId="LiveId" clId="{F76D2C1D-D982-4791-9240-79182FCBD1A5}" dt="2020-11-02T08:57:33.396" v="105" actId="123"/>
        <pc:sldMkLst>
          <pc:docMk/>
          <pc:sldMk cId="0" sldId="432"/>
        </pc:sldMkLst>
        <pc:spChg chg="mod">
          <ac:chgData name="Eftychios Protopapadakis" userId="8f2990f904bdbe98" providerId="LiveId" clId="{F76D2C1D-D982-4791-9240-79182FCBD1A5}" dt="2020-11-02T08:57:33.396" v="105" actId="123"/>
          <ac:spMkLst>
            <pc:docMk/>
            <pc:sldMk cId="0" sldId="432"/>
            <ac:spMk id="12291" creationId="{077930CE-4DA5-4390-8ACC-5B5A337159E5}"/>
          </ac:spMkLst>
        </pc:spChg>
      </pc:sldChg>
      <pc:sldChg chg="modSp mod">
        <pc:chgData name="Eftychios Protopapadakis" userId="8f2990f904bdbe98" providerId="LiveId" clId="{F76D2C1D-D982-4791-9240-79182FCBD1A5}" dt="2020-11-02T08:57:45.430" v="110" actId="27636"/>
        <pc:sldMkLst>
          <pc:docMk/>
          <pc:sldMk cId="0" sldId="434"/>
        </pc:sldMkLst>
        <pc:spChg chg="mod">
          <ac:chgData name="Eftychios Protopapadakis" userId="8f2990f904bdbe98" providerId="LiveId" clId="{F76D2C1D-D982-4791-9240-79182FCBD1A5}" dt="2020-11-02T08:57:45.430" v="110" actId="27636"/>
          <ac:spMkLst>
            <pc:docMk/>
            <pc:sldMk cId="0" sldId="434"/>
            <ac:spMk id="15362" creationId="{93C71F34-3C2A-4759-BDE4-85B99EDF62FB}"/>
          </ac:spMkLst>
        </pc:spChg>
      </pc:sldChg>
      <pc:sldChg chg="modSp mod">
        <pc:chgData name="Eftychios Protopapadakis" userId="8f2990f904bdbe98" providerId="LiveId" clId="{F76D2C1D-D982-4791-9240-79182FCBD1A5}" dt="2020-11-02T08:59:02.503" v="124" actId="1076"/>
        <pc:sldMkLst>
          <pc:docMk/>
          <pc:sldMk cId="0" sldId="438"/>
        </pc:sldMkLst>
        <pc:spChg chg="mod">
          <ac:chgData name="Eftychios Protopapadakis" userId="8f2990f904bdbe98" providerId="LiveId" clId="{F76D2C1D-D982-4791-9240-79182FCBD1A5}" dt="2020-11-02T08:58:39.246" v="118" actId="14100"/>
          <ac:spMkLst>
            <pc:docMk/>
            <pc:sldMk cId="0" sldId="438"/>
            <ac:spMk id="18435" creationId="{03C241CA-79D7-4048-989C-F512CB90CF96}"/>
          </ac:spMkLst>
        </pc:spChg>
        <pc:graphicFrameChg chg="mod modGraphic">
          <ac:chgData name="Eftychios Protopapadakis" userId="8f2990f904bdbe98" providerId="LiveId" clId="{F76D2C1D-D982-4791-9240-79182FCBD1A5}" dt="2020-11-02T08:59:02.503" v="124" actId="1076"/>
          <ac:graphicFrameMkLst>
            <pc:docMk/>
            <pc:sldMk cId="0" sldId="438"/>
            <ac:graphicFrameMk id="259095" creationId="{3619AF00-65C0-4457-AF9E-E12BE5C8E2E9}"/>
          </ac:graphicFrameMkLst>
        </pc:graphicFrameChg>
        <pc:picChg chg="mod">
          <ac:chgData name="Eftychios Protopapadakis" userId="8f2990f904bdbe98" providerId="LiveId" clId="{F76D2C1D-D982-4791-9240-79182FCBD1A5}" dt="2020-11-02T08:58:31.951" v="116" actId="1076"/>
          <ac:picMkLst>
            <pc:docMk/>
            <pc:sldMk cId="0" sldId="438"/>
            <ac:picMk id="2" creationId="{1F333213-2818-449F-ACB9-8AADCEDB4BBA}"/>
          </ac:picMkLst>
        </pc:picChg>
        <pc:picChg chg="mod">
          <ac:chgData name="Eftychios Protopapadakis" userId="8f2990f904bdbe98" providerId="LiveId" clId="{F76D2C1D-D982-4791-9240-79182FCBD1A5}" dt="2020-11-02T08:58:50.191" v="121" actId="1076"/>
          <ac:picMkLst>
            <pc:docMk/>
            <pc:sldMk cId="0" sldId="438"/>
            <ac:picMk id="18434" creationId="{D2CC58D1-1655-4CF7-8157-FA0C04CEC196}"/>
          </ac:picMkLst>
        </pc:picChg>
      </pc:sldChg>
      <pc:sldChg chg="modSp mod">
        <pc:chgData name="Eftychios Protopapadakis" userId="8f2990f904bdbe98" providerId="LiveId" clId="{F76D2C1D-D982-4791-9240-79182FCBD1A5}" dt="2020-11-02T09:03:07.998" v="197" actId="20577"/>
        <pc:sldMkLst>
          <pc:docMk/>
          <pc:sldMk cId="0" sldId="440"/>
        </pc:sldMkLst>
        <pc:spChg chg="mod">
          <ac:chgData name="Eftychios Protopapadakis" userId="8f2990f904bdbe98" providerId="LiveId" clId="{F76D2C1D-D982-4791-9240-79182FCBD1A5}" dt="2020-11-02T09:03:07.998" v="197" actId="20577"/>
          <ac:spMkLst>
            <pc:docMk/>
            <pc:sldMk cId="0" sldId="440"/>
            <ac:spMk id="8195" creationId="{41423544-4B49-42A7-8D85-8DA0AFEA1B6E}"/>
          </ac:spMkLst>
        </pc:spChg>
      </pc:sldChg>
      <pc:sldChg chg="modSp mod">
        <pc:chgData name="Eftychios Protopapadakis" userId="8f2990f904bdbe98" providerId="LiveId" clId="{F76D2C1D-D982-4791-9240-79182FCBD1A5}" dt="2020-11-02T09:04:11.829" v="222" actId="20577"/>
        <pc:sldMkLst>
          <pc:docMk/>
          <pc:sldMk cId="0" sldId="457"/>
        </pc:sldMkLst>
        <pc:spChg chg="mod">
          <ac:chgData name="Eftychios Protopapadakis" userId="8f2990f904bdbe98" providerId="LiveId" clId="{F76D2C1D-D982-4791-9240-79182FCBD1A5}" dt="2020-11-02T09:04:11.829" v="222" actId="20577"/>
          <ac:spMkLst>
            <pc:docMk/>
            <pc:sldMk cId="0" sldId="457"/>
            <ac:spMk id="312323" creationId="{F9A67968-0BB2-4FE9-B454-87C2B8705CC8}"/>
          </ac:spMkLst>
        </pc:spChg>
      </pc:sldChg>
      <pc:sldChg chg="modSp mod">
        <pc:chgData name="Eftychios Protopapadakis" userId="8f2990f904bdbe98" providerId="LiveId" clId="{F76D2C1D-D982-4791-9240-79182FCBD1A5}" dt="2020-11-02T09:09:28.203" v="273" actId="113"/>
        <pc:sldMkLst>
          <pc:docMk/>
          <pc:sldMk cId="0" sldId="506"/>
        </pc:sldMkLst>
        <pc:spChg chg="mod">
          <ac:chgData name="Eftychios Protopapadakis" userId="8f2990f904bdbe98" providerId="LiveId" clId="{F76D2C1D-D982-4791-9240-79182FCBD1A5}" dt="2020-11-02T09:09:28.203" v="273" actId="113"/>
          <ac:spMkLst>
            <pc:docMk/>
            <pc:sldMk cId="0" sldId="506"/>
            <ac:spMk id="7171" creationId="{D7CA8F55-DB9F-4294-9657-8CD7AEF07A89}"/>
          </ac:spMkLst>
        </pc:spChg>
      </pc:sldChg>
      <pc:sldChg chg="delSp add mod ord delAnim">
        <pc:chgData name="Eftychios Protopapadakis" userId="8f2990f904bdbe98" providerId="LiveId" clId="{F76D2C1D-D982-4791-9240-79182FCBD1A5}" dt="2020-11-02T09:13:47.420" v="317"/>
        <pc:sldMkLst>
          <pc:docMk/>
          <pc:sldMk cId="0" sldId="652"/>
        </pc:sldMkLst>
        <pc:picChg chg="del">
          <ac:chgData name="Eftychios Protopapadakis" userId="8f2990f904bdbe98" providerId="LiveId" clId="{F76D2C1D-D982-4791-9240-79182FCBD1A5}" dt="2020-11-02T09:13:39.557" v="315" actId="478"/>
          <ac:picMkLst>
            <pc:docMk/>
            <pc:sldMk cId="0" sldId="652"/>
            <ac:picMk id="3" creationId="{26EB01B1-1181-44C2-B293-9A0A55677B26}"/>
          </ac:picMkLst>
        </pc:picChg>
      </pc:sldChg>
      <pc:sldChg chg="delSp add mod delAnim">
        <pc:chgData name="Eftychios Protopapadakis" userId="8f2990f904bdbe98" providerId="LiveId" clId="{F76D2C1D-D982-4791-9240-79182FCBD1A5}" dt="2020-11-02T09:17:44.228" v="320" actId="478"/>
        <pc:sldMkLst>
          <pc:docMk/>
          <pc:sldMk cId="0" sldId="654"/>
        </pc:sldMkLst>
        <pc:picChg chg="del">
          <ac:chgData name="Eftychios Protopapadakis" userId="8f2990f904bdbe98" providerId="LiveId" clId="{F76D2C1D-D982-4791-9240-79182FCBD1A5}" dt="2020-11-02T09:17:44.228" v="320" actId="478"/>
          <ac:picMkLst>
            <pc:docMk/>
            <pc:sldMk cId="0" sldId="654"/>
            <ac:picMk id="2" creationId="{1D340878-2FB6-416B-9D06-BA2F4F3DB1CB}"/>
          </ac:picMkLst>
        </pc:picChg>
      </pc:sldChg>
      <pc:sldChg chg="delSp add mod delAnim">
        <pc:chgData name="Eftychios Protopapadakis" userId="8f2990f904bdbe98" providerId="LiveId" clId="{F76D2C1D-D982-4791-9240-79182FCBD1A5}" dt="2020-11-02T09:17:47.981" v="321" actId="478"/>
        <pc:sldMkLst>
          <pc:docMk/>
          <pc:sldMk cId="0" sldId="657"/>
        </pc:sldMkLst>
        <pc:picChg chg="del">
          <ac:chgData name="Eftychios Protopapadakis" userId="8f2990f904bdbe98" providerId="LiveId" clId="{F76D2C1D-D982-4791-9240-79182FCBD1A5}" dt="2020-11-02T09:17:47.981" v="321" actId="478"/>
          <ac:picMkLst>
            <pc:docMk/>
            <pc:sldMk cId="0" sldId="657"/>
            <ac:picMk id="2" creationId="{F6DFEA97-9107-4908-8CF5-8B96D25D2F15}"/>
          </ac:picMkLst>
        </pc:picChg>
      </pc:sldChg>
      <pc:sldChg chg="delSp add mod delAnim">
        <pc:chgData name="Eftychios Protopapadakis" userId="8f2990f904bdbe98" providerId="LiveId" clId="{F76D2C1D-D982-4791-9240-79182FCBD1A5}" dt="2020-11-02T09:17:51.550" v="322" actId="478"/>
        <pc:sldMkLst>
          <pc:docMk/>
          <pc:sldMk cId="0" sldId="658"/>
        </pc:sldMkLst>
        <pc:picChg chg="del">
          <ac:chgData name="Eftychios Protopapadakis" userId="8f2990f904bdbe98" providerId="LiveId" clId="{F76D2C1D-D982-4791-9240-79182FCBD1A5}" dt="2020-11-02T09:17:51.550" v="322" actId="478"/>
          <ac:picMkLst>
            <pc:docMk/>
            <pc:sldMk cId="0" sldId="658"/>
            <ac:picMk id="2" creationId="{2EBB0288-B29E-41D3-87CE-618E9422E8B1}"/>
          </ac:picMkLst>
        </pc:picChg>
      </pc:sldChg>
      <pc:sldChg chg="add">
        <pc:chgData name="Eftychios Protopapadakis" userId="8f2990f904bdbe98" providerId="LiveId" clId="{F76D2C1D-D982-4791-9240-79182FCBD1A5}" dt="2020-11-02T08:52:16.736" v="31"/>
        <pc:sldMkLst>
          <pc:docMk/>
          <pc:sldMk cId="3690721268" sldId="873"/>
        </pc:sldMkLst>
      </pc:sldChg>
      <pc:sldChg chg="delSp add mod setBg delAnim delDesignElem">
        <pc:chgData name="Eftychios Protopapadakis" userId="8f2990f904bdbe98" providerId="LiveId" clId="{F76D2C1D-D982-4791-9240-79182FCBD1A5}" dt="2020-11-02T09:08:07.950" v="237" actId="478"/>
        <pc:sldMkLst>
          <pc:docMk/>
          <pc:sldMk cId="1535911928" sldId="2318"/>
        </pc:sldMkLst>
        <pc:spChg chg="del">
          <ac:chgData name="Eftychios Protopapadakis" userId="8f2990f904bdbe98" providerId="LiveId" clId="{F76D2C1D-D982-4791-9240-79182FCBD1A5}" dt="2020-11-02T09:07:28.334" v="236"/>
          <ac:spMkLst>
            <pc:docMk/>
            <pc:sldMk cId="1535911928" sldId="2318"/>
            <ac:spMk id="28" creationId="{CA41B0A5-DEC9-47D6-BDB2-D2F6D09E5646}"/>
          </ac:spMkLst>
        </pc:spChg>
        <pc:spChg chg="del">
          <ac:chgData name="Eftychios Protopapadakis" userId="8f2990f904bdbe98" providerId="LiveId" clId="{F76D2C1D-D982-4791-9240-79182FCBD1A5}" dt="2020-11-02T09:07:28.334" v="236"/>
          <ac:spMkLst>
            <pc:docMk/>
            <pc:sldMk cId="1535911928" sldId="2318"/>
            <ac:spMk id="29" creationId="{56A9E994-CC48-454B-8C05-16F6A8410A2F}"/>
          </ac:spMkLst>
        </pc:spChg>
        <pc:spChg chg="del">
          <ac:chgData name="Eftychios Protopapadakis" userId="8f2990f904bdbe98" providerId="LiveId" clId="{F76D2C1D-D982-4791-9240-79182FCBD1A5}" dt="2020-11-02T09:07:28.334" v="236"/>
          <ac:spMkLst>
            <pc:docMk/>
            <pc:sldMk cId="1535911928" sldId="2318"/>
            <ac:spMk id="30" creationId="{E8C5D644-1DA7-48F6-80AF-F90A20FDFD16}"/>
          </ac:spMkLst>
        </pc:spChg>
        <pc:spChg chg="del">
          <ac:chgData name="Eftychios Protopapadakis" userId="8f2990f904bdbe98" providerId="LiveId" clId="{F76D2C1D-D982-4791-9240-79182FCBD1A5}" dt="2020-11-02T09:07:28.334" v="236"/>
          <ac:spMkLst>
            <pc:docMk/>
            <pc:sldMk cId="1535911928" sldId="2318"/>
            <ac:spMk id="31" creationId="{D92DB347-5657-4466-80E6-B167D8276ED6}"/>
          </ac:spMkLst>
        </pc:spChg>
        <pc:spChg chg="del">
          <ac:chgData name="Eftychios Protopapadakis" userId="8f2990f904bdbe98" providerId="LiveId" clId="{F76D2C1D-D982-4791-9240-79182FCBD1A5}" dt="2020-11-02T09:07:28.334" v="236"/>
          <ac:spMkLst>
            <pc:docMk/>
            <pc:sldMk cId="1535911928" sldId="2318"/>
            <ac:spMk id="32" creationId="{2715DF76-DD03-4EB4-B03E-19099DC4EAF1}"/>
          </ac:spMkLst>
        </pc:spChg>
        <pc:spChg chg="del">
          <ac:chgData name="Eftychios Protopapadakis" userId="8f2990f904bdbe98" providerId="LiveId" clId="{F76D2C1D-D982-4791-9240-79182FCBD1A5}" dt="2020-11-02T09:07:28.334" v="236"/>
          <ac:spMkLst>
            <pc:docMk/>
            <pc:sldMk cId="1535911928" sldId="2318"/>
            <ac:spMk id="33" creationId="{6EAE9F4E-ECFC-4E68-A0B5-157FFF9BDD4C}"/>
          </ac:spMkLst>
        </pc:spChg>
        <pc:grpChg chg="del">
          <ac:chgData name="Eftychios Protopapadakis" userId="8f2990f904bdbe98" providerId="LiveId" clId="{F76D2C1D-D982-4791-9240-79182FCBD1A5}" dt="2020-11-02T09:07:28.334" v="236"/>
          <ac:grpSpMkLst>
            <pc:docMk/>
            <pc:sldMk cId="1535911928" sldId="2318"/>
            <ac:grpSpMk id="34" creationId="{B9C508F5-6773-40A1-B765-5934A0B471B6}"/>
          </ac:grpSpMkLst>
        </pc:grpChg>
        <pc:picChg chg="del">
          <ac:chgData name="Eftychios Protopapadakis" userId="8f2990f904bdbe98" providerId="LiveId" clId="{F76D2C1D-D982-4791-9240-79182FCBD1A5}" dt="2020-11-02T09:08:07.950" v="237" actId="478"/>
          <ac:picMkLst>
            <pc:docMk/>
            <pc:sldMk cId="1535911928" sldId="2318"/>
            <ac:picMk id="10" creationId="{14370EC6-C911-4324-A619-AEE1D8527C8B}"/>
          </ac:picMkLst>
        </pc:picChg>
      </pc:sldChg>
      <pc:sldChg chg="addSp delSp modSp mod">
        <pc:chgData name="Eftychios Protopapadakis" userId="8f2990f904bdbe98" providerId="LiveId" clId="{F76D2C1D-D982-4791-9240-79182FCBD1A5}" dt="2020-11-02T08:50:46.902" v="29" actId="1076"/>
        <pc:sldMkLst>
          <pc:docMk/>
          <pc:sldMk cId="1441855079" sldId="2321"/>
        </pc:sldMkLst>
        <pc:spChg chg="del mod">
          <ac:chgData name="Eftychios Protopapadakis" userId="8f2990f904bdbe98" providerId="LiveId" clId="{F76D2C1D-D982-4791-9240-79182FCBD1A5}" dt="2020-11-02T08:50:42.992" v="28" actId="478"/>
          <ac:spMkLst>
            <pc:docMk/>
            <pc:sldMk cId="1441855079" sldId="2321"/>
            <ac:spMk id="2" creationId="{1E9FD3E5-CEBB-4873-8F20-46D55AC805AE}"/>
          </ac:spMkLst>
        </pc:spChg>
        <pc:spChg chg="mod">
          <ac:chgData name="Eftychios Protopapadakis" userId="8f2990f904bdbe98" providerId="LiveId" clId="{F76D2C1D-D982-4791-9240-79182FCBD1A5}" dt="2020-11-02T08:50:37.839" v="27"/>
          <ac:spMkLst>
            <pc:docMk/>
            <pc:sldMk cId="1441855079" sldId="2321"/>
            <ac:spMk id="3" creationId="{004E8BE1-9F7A-4BFB-A45F-170AA909A695}"/>
          </ac:spMkLst>
        </pc:spChg>
        <pc:spChg chg="del">
          <ac:chgData name="Eftychios Protopapadakis" userId="8f2990f904bdbe98" providerId="LiveId" clId="{F76D2C1D-D982-4791-9240-79182FCBD1A5}" dt="2020-11-02T08:49:56.457" v="13" actId="26606"/>
          <ac:spMkLst>
            <pc:docMk/>
            <pc:sldMk cId="1441855079" sldId="2321"/>
            <ac:spMk id="8" creationId="{23962611-DFD5-4092-AAFD-559E3DFCE2C9}"/>
          </ac:spMkLst>
        </pc:spChg>
        <pc:spChg chg="add">
          <ac:chgData name="Eftychios Protopapadakis" userId="8f2990f904bdbe98" providerId="LiveId" clId="{F76D2C1D-D982-4791-9240-79182FCBD1A5}" dt="2020-11-02T08:49:56.457" v="13" actId="26606"/>
          <ac:spMkLst>
            <pc:docMk/>
            <pc:sldMk cId="1441855079" sldId="2321"/>
            <ac:spMk id="15" creationId="{01C9CC24-B375-4226-BF2B-61FADBBA696A}"/>
          </ac:spMkLst>
        </pc:spChg>
        <pc:spChg chg="add">
          <ac:chgData name="Eftychios Protopapadakis" userId="8f2990f904bdbe98" providerId="LiveId" clId="{F76D2C1D-D982-4791-9240-79182FCBD1A5}" dt="2020-11-02T08:49:56.457" v="13" actId="26606"/>
          <ac:spMkLst>
            <pc:docMk/>
            <pc:sldMk cId="1441855079" sldId="2321"/>
            <ac:spMk id="17" creationId="{CD70A28E-4FD8-4474-A206-E15B5EBB303F}"/>
          </ac:spMkLst>
        </pc:spChg>
        <pc:picChg chg="add mod">
          <ac:chgData name="Eftychios Protopapadakis" userId="8f2990f904bdbe98" providerId="LiveId" clId="{F76D2C1D-D982-4791-9240-79182FCBD1A5}" dt="2020-11-02T08:50:46.902" v="29" actId="1076"/>
          <ac:picMkLst>
            <pc:docMk/>
            <pc:sldMk cId="1441855079" sldId="2321"/>
            <ac:picMk id="4" creationId="{BA814662-FDE6-41C1-83E1-916CC07E0142}"/>
          </ac:picMkLst>
        </pc:picChg>
        <pc:picChg chg="del">
          <ac:chgData name="Eftychios Protopapadakis" userId="8f2990f904bdbe98" providerId="LiveId" clId="{F76D2C1D-D982-4791-9240-79182FCBD1A5}" dt="2020-11-02T08:49:56.457" v="13" actId="26606"/>
          <ac:picMkLst>
            <pc:docMk/>
            <pc:sldMk cId="1441855079" sldId="2321"/>
            <ac:picMk id="10" creationId="{2270F1FA-0425-408F-9861-80BF5AFB276D}"/>
          </ac:picMkLst>
        </pc:picChg>
        <pc:picChg chg="add">
          <ac:chgData name="Eftychios Protopapadakis" userId="8f2990f904bdbe98" providerId="LiveId" clId="{F76D2C1D-D982-4791-9240-79182FCBD1A5}" dt="2020-11-02T08:49:56.457" v="13" actId="26606"/>
          <ac:picMkLst>
            <pc:docMk/>
            <pc:sldMk cId="1441855079" sldId="2321"/>
            <ac:picMk id="19" creationId="{39647E21-5366-4638-AC97-D8CD4111EB57}"/>
          </ac:picMkLst>
        </pc:picChg>
      </pc:sldChg>
      <pc:sldChg chg="modSp mod">
        <pc:chgData name="Eftychios Protopapadakis" userId="8f2990f904bdbe98" providerId="LiveId" clId="{F76D2C1D-D982-4791-9240-79182FCBD1A5}" dt="2020-11-02T08:56:18.335" v="86" actId="1038"/>
        <pc:sldMkLst>
          <pc:docMk/>
          <pc:sldMk cId="0" sldId="2322"/>
        </pc:sldMkLst>
        <pc:spChg chg="mod">
          <ac:chgData name="Eftychios Protopapadakis" userId="8f2990f904bdbe98" providerId="LiveId" clId="{F76D2C1D-D982-4791-9240-79182FCBD1A5}" dt="2020-11-02T08:55:40.073" v="74" actId="14100"/>
          <ac:spMkLst>
            <pc:docMk/>
            <pc:sldMk cId="0" sldId="2322"/>
            <ac:spMk id="9" creationId="{BA277CE5-2FAA-422A-98F4-41954028BC47}"/>
          </ac:spMkLst>
        </pc:spChg>
        <pc:spChg chg="mod">
          <ac:chgData name="Eftychios Protopapadakis" userId="8f2990f904bdbe98" providerId="LiveId" clId="{F76D2C1D-D982-4791-9240-79182FCBD1A5}" dt="2020-11-02T08:45:33.058" v="10" actId="20577"/>
          <ac:spMkLst>
            <pc:docMk/>
            <pc:sldMk cId="0" sldId="2322"/>
            <ac:spMk id="5122" creationId="{838F3BBD-5FF3-4B4F-A48D-151D0E43E52F}"/>
          </ac:spMkLst>
        </pc:spChg>
        <pc:picChg chg="mod">
          <ac:chgData name="Eftychios Protopapadakis" userId="8f2990f904bdbe98" providerId="LiveId" clId="{F76D2C1D-D982-4791-9240-79182FCBD1A5}" dt="2020-11-02T08:56:18.335" v="86" actId="1038"/>
          <ac:picMkLst>
            <pc:docMk/>
            <pc:sldMk cId="0" sldId="2322"/>
            <ac:picMk id="3" creationId="{09E086F3-F95B-4F2C-8BBA-F9FC8041FD3A}"/>
          </ac:picMkLst>
        </pc:picChg>
      </pc:sldChg>
      <pc:sldChg chg="modSp mod">
        <pc:chgData name="Eftychios Protopapadakis" userId="8f2990f904bdbe98" providerId="LiveId" clId="{F76D2C1D-D982-4791-9240-79182FCBD1A5}" dt="2020-11-02T08:55:56.398" v="77" actId="1076"/>
        <pc:sldMkLst>
          <pc:docMk/>
          <pc:sldMk cId="1607544670" sldId="2324"/>
        </pc:sldMkLst>
        <pc:spChg chg="mod">
          <ac:chgData name="Eftychios Protopapadakis" userId="8f2990f904bdbe98" providerId="LiveId" clId="{F76D2C1D-D982-4791-9240-79182FCBD1A5}" dt="2020-11-02T08:45:36.367" v="11" actId="20577"/>
          <ac:spMkLst>
            <pc:docMk/>
            <pc:sldMk cId="1607544670" sldId="2324"/>
            <ac:spMk id="5122" creationId="{838F3BBD-5FF3-4B4F-A48D-151D0E43E52F}"/>
          </ac:spMkLst>
        </pc:spChg>
        <pc:picChg chg="mod">
          <ac:chgData name="Eftychios Protopapadakis" userId="8f2990f904bdbe98" providerId="LiveId" clId="{F76D2C1D-D982-4791-9240-79182FCBD1A5}" dt="2020-11-02T08:55:56.398" v="77" actId="1076"/>
          <ac:picMkLst>
            <pc:docMk/>
            <pc:sldMk cId="1607544670" sldId="2324"/>
            <ac:picMk id="3" creationId="{09E086F3-F95B-4F2C-8BBA-F9FC8041FD3A}"/>
          </ac:picMkLst>
        </pc:picChg>
      </pc:sldChg>
      <pc:sldChg chg="modSp mod">
        <pc:chgData name="Eftychios Protopapadakis" userId="8f2990f904bdbe98" providerId="LiveId" clId="{F76D2C1D-D982-4791-9240-79182FCBD1A5}" dt="2020-11-02T08:56:42.833" v="91" actId="14100"/>
        <pc:sldMkLst>
          <pc:docMk/>
          <pc:sldMk cId="2527854968" sldId="2325"/>
        </pc:sldMkLst>
        <pc:spChg chg="mod">
          <ac:chgData name="Eftychios Protopapadakis" userId="8f2990f904bdbe98" providerId="LiveId" clId="{F76D2C1D-D982-4791-9240-79182FCBD1A5}" dt="2020-11-02T08:45:39.306" v="12" actId="20577"/>
          <ac:spMkLst>
            <pc:docMk/>
            <pc:sldMk cId="2527854968" sldId="2325"/>
            <ac:spMk id="5122" creationId="{838F3BBD-5FF3-4B4F-A48D-151D0E43E52F}"/>
          </ac:spMkLst>
        </pc:spChg>
        <pc:picChg chg="mod">
          <ac:chgData name="Eftychios Protopapadakis" userId="8f2990f904bdbe98" providerId="LiveId" clId="{F76D2C1D-D982-4791-9240-79182FCBD1A5}" dt="2020-11-02T08:56:42.833" v="91" actId="14100"/>
          <ac:picMkLst>
            <pc:docMk/>
            <pc:sldMk cId="2527854968" sldId="2325"/>
            <ac:picMk id="2" creationId="{83AE0820-B3C2-4AD3-9AE3-AB6469DE9A8B}"/>
          </ac:picMkLst>
        </pc:picChg>
      </pc:sldChg>
      <pc:sldChg chg="modSp mod">
        <pc:chgData name="Eftychios Protopapadakis" userId="8f2990f904bdbe98" providerId="LiveId" clId="{F76D2C1D-D982-4791-9240-79182FCBD1A5}" dt="2020-11-02T08:59:32.985" v="126" actId="1076"/>
        <pc:sldMkLst>
          <pc:docMk/>
          <pc:sldMk cId="2744288211" sldId="2328"/>
        </pc:sldMkLst>
        <pc:picChg chg="mod">
          <ac:chgData name="Eftychios Protopapadakis" userId="8f2990f904bdbe98" providerId="LiveId" clId="{F76D2C1D-D982-4791-9240-79182FCBD1A5}" dt="2020-11-02T08:59:32.985" v="126" actId="1076"/>
          <ac:picMkLst>
            <pc:docMk/>
            <pc:sldMk cId="2744288211" sldId="2328"/>
            <ac:picMk id="4" creationId="{0B107EE5-0ACA-4206-9067-9D543FF6253D}"/>
          </ac:picMkLst>
        </pc:picChg>
      </pc:sldChg>
      <pc:sldChg chg="addSp modSp mod">
        <pc:chgData name="Eftychios Protopapadakis" userId="8f2990f904bdbe98" providerId="LiveId" clId="{F76D2C1D-D982-4791-9240-79182FCBD1A5}" dt="2020-11-02T09:40:24.121" v="391" actId="1037"/>
        <pc:sldMkLst>
          <pc:docMk/>
          <pc:sldMk cId="418061994" sldId="2331"/>
        </pc:sldMkLst>
        <pc:picChg chg="add mod">
          <ac:chgData name="Eftychios Protopapadakis" userId="8f2990f904bdbe98" providerId="LiveId" clId="{F76D2C1D-D982-4791-9240-79182FCBD1A5}" dt="2020-11-02T09:40:24.121" v="391" actId="1037"/>
          <ac:picMkLst>
            <pc:docMk/>
            <pc:sldMk cId="418061994" sldId="2331"/>
            <ac:picMk id="2" creationId="{3D51EE30-CB72-49BF-AC6D-6D95F3A4A835}"/>
          </ac:picMkLst>
        </pc:picChg>
      </pc:sldChg>
      <pc:sldChg chg="addSp modSp mod">
        <pc:chgData name="Eftychios Protopapadakis" userId="8f2990f904bdbe98" providerId="LiveId" clId="{F76D2C1D-D982-4791-9240-79182FCBD1A5}" dt="2020-11-02T09:40:11.293" v="381" actId="14100"/>
        <pc:sldMkLst>
          <pc:docMk/>
          <pc:sldMk cId="1012573358" sldId="2333"/>
        </pc:sldMkLst>
        <pc:picChg chg="add mod">
          <ac:chgData name="Eftychios Protopapadakis" userId="8f2990f904bdbe98" providerId="LiveId" clId="{F76D2C1D-D982-4791-9240-79182FCBD1A5}" dt="2020-11-02T09:40:11.293" v="381" actId="14100"/>
          <ac:picMkLst>
            <pc:docMk/>
            <pc:sldMk cId="1012573358" sldId="2333"/>
            <ac:picMk id="3" creationId="{9C2DF585-4171-4408-81AA-75FD38164EF6}"/>
          </ac:picMkLst>
        </pc:picChg>
      </pc:sldChg>
      <pc:sldChg chg="modSp mod">
        <pc:chgData name="Eftychios Protopapadakis" userId="8f2990f904bdbe98" providerId="LiveId" clId="{F76D2C1D-D982-4791-9240-79182FCBD1A5}" dt="2020-11-02T09:01:21.789" v="170" actId="122"/>
        <pc:sldMkLst>
          <pc:docMk/>
          <pc:sldMk cId="159100222" sldId="2334"/>
        </pc:sldMkLst>
        <pc:spChg chg="mod">
          <ac:chgData name="Eftychios Protopapadakis" userId="8f2990f904bdbe98" providerId="LiveId" clId="{F76D2C1D-D982-4791-9240-79182FCBD1A5}" dt="2020-11-02T09:01:21.789" v="170" actId="122"/>
          <ac:spMkLst>
            <pc:docMk/>
            <pc:sldMk cId="159100222" sldId="2334"/>
            <ac:spMk id="3" creationId="{98E88F55-241D-45D8-9DA1-65C0C307F60E}"/>
          </ac:spMkLst>
        </pc:spChg>
        <pc:picChg chg="mod">
          <ac:chgData name="Eftychios Protopapadakis" userId="8f2990f904bdbe98" providerId="LiveId" clId="{F76D2C1D-D982-4791-9240-79182FCBD1A5}" dt="2020-11-02T09:00:26.172" v="134" actId="14100"/>
          <ac:picMkLst>
            <pc:docMk/>
            <pc:sldMk cId="159100222" sldId="2334"/>
            <ac:picMk id="7" creationId="{DDCCFAD0-4980-4C82-B530-DC422B3934CF}"/>
          </ac:picMkLst>
        </pc:picChg>
      </pc:sldChg>
      <pc:sldChg chg="modSp mod">
        <pc:chgData name="Eftychios Protopapadakis" userId="8f2990f904bdbe98" providerId="LiveId" clId="{F76D2C1D-D982-4791-9240-79182FCBD1A5}" dt="2020-11-02T09:01:46.202" v="174" actId="1076"/>
        <pc:sldMkLst>
          <pc:docMk/>
          <pc:sldMk cId="3838068967" sldId="2335"/>
        </pc:sldMkLst>
        <pc:spChg chg="mod">
          <ac:chgData name="Eftychios Protopapadakis" userId="8f2990f904bdbe98" providerId="LiveId" clId="{F76D2C1D-D982-4791-9240-79182FCBD1A5}" dt="2020-11-02T09:01:43.710" v="173" actId="1076"/>
          <ac:spMkLst>
            <pc:docMk/>
            <pc:sldMk cId="3838068967" sldId="2335"/>
            <ac:spMk id="9" creationId="{C0E9DBB4-5E1F-4AAE-8207-C41DB85CA5C0}"/>
          </ac:spMkLst>
        </pc:spChg>
        <pc:picChg chg="mod">
          <ac:chgData name="Eftychios Protopapadakis" userId="8f2990f904bdbe98" providerId="LiveId" clId="{F76D2C1D-D982-4791-9240-79182FCBD1A5}" dt="2020-11-02T09:01:46.202" v="174" actId="1076"/>
          <ac:picMkLst>
            <pc:docMk/>
            <pc:sldMk cId="3838068967" sldId="2335"/>
            <ac:picMk id="4" creationId="{E758D6EA-B1C9-4CDA-B967-D0A8D0876139}"/>
          </ac:picMkLst>
        </pc:picChg>
      </pc:sldChg>
      <pc:sldChg chg="modSp mod">
        <pc:chgData name="Eftychios Protopapadakis" userId="8f2990f904bdbe98" providerId="LiveId" clId="{F76D2C1D-D982-4791-9240-79182FCBD1A5}" dt="2020-11-02T09:03:36.588" v="199" actId="1076"/>
        <pc:sldMkLst>
          <pc:docMk/>
          <pc:sldMk cId="91654884" sldId="2339"/>
        </pc:sldMkLst>
        <pc:picChg chg="mod">
          <ac:chgData name="Eftychios Protopapadakis" userId="8f2990f904bdbe98" providerId="LiveId" clId="{F76D2C1D-D982-4791-9240-79182FCBD1A5}" dt="2020-11-02T09:03:36.588" v="199" actId="1076"/>
          <ac:picMkLst>
            <pc:docMk/>
            <pc:sldMk cId="91654884" sldId="2339"/>
            <ac:picMk id="5" creationId="{AEAAF57C-0F4E-4C82-B4CA-83C0957BF529}"/>
          </ac:picMkLst>
        </pc:picChg>
      </pc:sldChg>
      <pc:sldChg chg="modSp mod">
        <pc:chgData name="Eftychios Protopapadakis" userId="8f2990f904bdbe98" providerId="LiveId" clId="{F76D2C1D-D982-4791-9240-79182FCBD1A5}" dt="2020-11-02T09:05:06.081" v="234" actId="1076"/>
        <pc:sldMkLst>
          <pc:docMk/>
          <pc:sldMk cId="1594748627" sldId="2344"/>
        </pc:sldMkLst>
        <pc:spChg chg="mod">
          <ac:chgData name="Eftychios Protopapadakis" userId="8f2990f904bdbe98" providerId="LiveId" clId="{F76D2C1D-D982-4791-9240-79182FCBD1A5}" dt="2020-11-02T09:04:22.989" v="224" actId="27636"/>
          <ac:spMkLst>
            <pc:docMk/>
            <pc:sldMk cId="1594748627" sldId="2344"/>
            <ac:spMk id="8" creationId="{094467B9-A77C-484F-B4F9-CB58C0282028}"/>
          </ac:spMkLst>
        </pc:spChg>
        <pc:picChg chg="mod">
          <ac:chgData name="Eftychios Protopapadakis" userId="8f2990f904bdbe98" providerId="LiveId" clId="{F76D2C1D-D982-4791-9240-79182FCBD1A5}" dt="2020-11-02T09:04:28.420" v="226" actId="1076"/>
          <ac:picMkLst>
            <pc:docMk/>
            <pc:sldMk cId="1594748627" sldId="2344"/>
            <ac:picMk id="3" creationId="{8EAF039E-3DB1-4739-A6B0-4CB86210637B}"/>
          </ac:picMkLst>
        </pc:picChg>
        <pc:picChg chg="mod">
          <ac:chgData name="Eftychios Protopapadakis" userId="8f2990f904bdbe98" providerId="LiveId" clId="{F76D2C1D-D982-4791-9240-79182FCBD1A5}" dt="2020-11-02T09:05:06.081" v="234" actId="1076"/>
          <ac:picMkLst>
            <pc:docMk/>
            <pc:sldMk cId="1594748627" sldId="2344"/>
            <ac:picMk id="5" creationId="{8499A7E8-F8D0-443E-82BE-D4F86EAC4F0A}"/>
          </ac:picMkLst>
        </pc:picChg>
      </pc:sldChg>
      <pc:sldChg chg="modSp">
        <pc:chgData name="Eftychios Protopapadakis" userId="8f2990f904bdbe98" providerId="LiveId" clId="{F76D2C1D-D982-4791-9240-79182FCBD1A5}" dt="2020-11-02T09:15:28.574" v="318" actId="14100"/>
        <pc:sldMkLst>
          <pc:docMk/>
          <pc:sldMk cId="2890252549" sldId="2352"/>
        </pc:sldMkLst>
        <pc:picChg chg="mod">
          <ac:chgData name="Eftychios Protopapadakis" userId="8f2990f904bdbe98" providerId="LiveId" clId="{F76D2C1D-D982-4791-9240-79182FCBD1A5}" dt="2020-11-02T09:15:28.574" v="318" actId="14100"/>
          <ac:picMkLst>
            <pc:docMk/>
            <pc:sldMk cId="2890252549" sldId="2352"/>
            <ac:picMk id="2" creationId="{4318D897-C4D2-4A9D-A8EE-373599738656}"/>
          </ac:picMkLst>
        </pc:picChg>
      </pc:sldChg>
      <pc:sldChg chg="addSp delSp modSp new del mod setBg modClrScheme chgLayout">
        <pc:chgData name="Eftychios Protopapadakis" userId="8f2990f904bdbe98" providerId="LiveId" clId="{F76D2C1D-D982-4791-9240-79182FCBD1A5}" dt="2020-11-02T08:52:50.124" v="35" actId="47"/>
        <pc:sldMkLst>
          <pc:docMk/>
          <pc:sldMk cId="912534061" sldId="2357"/>
        </pc:sldMkLst>
        <pc:spChg chg="del mod ord">
          <ac:chgData name="Eftychios Protopapadakis" userId="8f2990f904bdbe98" providerId="LiveId" clId="{F76D2C1D-D982-4791-9240-79182FCBD1A5}" dt="2020-11-02T08:52:30.506" v="33" actId="700"/>
          <ac:spMkLst>
            <pc:docMk/>
            <pc:sldMk cId="912534061" sldId="2357"/>
            <ac:spMk id="2" creationId="{B0A24515-EF60-47D2-A454-13A222E0FA2E}"/>
          </ac:spMkLst>
        </pc:spChg>
        <pc:spChg chg="add mod ord">
          <ac:chgData name="Eftychios Protopapadakis" userId="8f2990f904bdbe98" providerId="LiveId" clId="{F76D2C1D-D982-4791-9240-79182FCBD1A5}" dt="2020-11-02T08:52:31.983" v="34" actId="26606"/>
          <ac:spMkLst>
            <pc:docMk/>
            <pc:sldMk cId="912534061" sldId="2357"/>
            <ac:spMk id="3" creationId="{1B241E4A-12BF-44AE-9457-F4975C5A5525}"/>
          </ac:spMkLst>
        </pc:spChg>
        <pc:spChg chg="add mod ord">
          <ac:chgData name="Eftychios Protopapadakis" userId="8f2990f904bdbe98" providerId="LiveId" clId="{F76D2C1D-D982-4791-9240-79182FCBD1A5}" dt="2020-11-02T08:52:31.983" v="34" actId="26606"/>
          <ac:spMkLst>
            <pc:docMk/>
            <pc:sldMk cId="912534061" sldId="2357"/>
            <ac:spMk id="4" creationId="{4762B3D7-11D6-4627-8BC0-AA8649FEA1EC}"/>
          </ac:spMkLst>
        </pc:spChg>
        <pc:spChg chg="add">
          <ac:chgData name="Eftychios Protopapadakis" userId="8f2990f904bdbe98" providerId="LiveId" clId="{F76D2C1D-D982-4791-9240-79182FCBD1A5}" dt="2020-11-02T08:52:31.983" v="34" actId="26606"/>
          <ac:spMkLst>
            <pc:docMk/>
            <pc:sldMk cId="912534061" sldId="2357"/>
            <ac:spMk id="9" creationId="{3B854194-185D-494D-905C-7C7CB2E30F6E}"/>
          </ac:spMkLst>
        </pc:spChg>
        <pc:spChg chg="add">
          <ac:chgData name="Eftychios Protopapadakis" userId="8f2990f904bdbe98" providerId="LiveId" clId="{F76D2C1D-D982-4791-9240-79182FCBD1A5}" dt="2020-11-02T08:52:31.983" v="34" actId="26606"/>
          <ac:spMkLst>
            <pc:docMk/>
            <pc:sldMk cId="912534061" sldId="2357"/>
            <ac:spMk id="11" creationId="{B4F5FA0D-0104-4987-8241-EFF7C85B88DE}"/>
          </ac:spMkLst>
        </pc:spChg>
        <pc:picChg chg="add">
          <ac:chgData name="Eftychios Protopapadakis" userId="8f2990f904bdbe98" providerId="LiveId" clId="{F76D2C1D-D982-4791-9240-79182FCBD1A5}" dt="2020-11-02T08:52:31.983" v="34" actId="26606"/>
          <ac:picMkLst>
            <pc:docMk/>
            <pc:sldMk cId="912534061" sldId="2357"/>
            <ac:picMk id="13" creationId="{2897127E-6CEF-446C-BE87-93B7C46E49D1}"/>
          </ac:picMkLst>
        </pc:picChg>
      </pc:sldChg>
      <pc:sldChg chg="del">
        <pc:chgData name="Eftychios Protopapadakis" userId="8f2990f904bdbe98" providerId="LiveId" clId="{F76D2C1D-D982-4791-9240-79182FCBD1A5}" dt="2020-11-02T08:52:59.354" v="40" actId="47"/>
        <pc:sldMkLst>
          <pc:docMk/>
          <pc:sldMk cId="1142072416" sldId="2358"/>
        </pc:sldMkLst>
      </pc:sldChg>
      <pc:sldChg chg="addSp delSp modSp new mod setBg">
        <pc:chgData name="Eftychios Protopapadakis" userId="8f2990f904bdbe98" providerId="LiveId" clId="{F76D2C1D-D982-4791-9240-79182FCBD1A5}" dt="2020-11-02T08:53:43.846" v="49" actId="1076"/>
        <pc:sldMkLst>
          <pc:docMk/>
          <pc:sldMk cId="986457637" sldId="2359"/>
        </pc:sldMkLst>
        <pc:spChg chg="mod">
          <ac:chgData name="Eftychios Protopapadakis" userId="8f2990f904bdbe98" providerId="LiveId" clId="{F76D2C1D-D982-4791-9240-79182FCBD1A5}" dt="2020-11-02T08:53:08.640" v="43"/>
          <ac:spMkLst>
            <pc:docMk/>
            <pc:sldMk cId="986457637" sldId="2359"/>
            <ac:spMk id="2" creationId="{CA46287E-9616-4A12-BAC4-8240DEDB3D4F}"/>
          </ac:spMkLst>
        </pc:spChg>
        <pc:spChg chg="del mod">
          <ac:chgData name="Eftychios Protopapadakis" userId="8f2990f904bdbe98" providerId="LiveId" clId="{F76D2C1D-D982-4791-9240-79182FCBD1A5}" dt="2020-11-02T08:53:22.002" v="44" actId="478"/>
          <ac:spMkLst>
            <pc:docMk/>
            <pc:sldMk cId="986457637" sldId="2359"/>
            <ac:spMk id="3" creationId="{505F1536-B89C-4CDD-A8E5-8919C0C35599}"/>
          </ac:spMkLst>
        </pc:spChg>
        <pc:spChg chg="add">
          <ac:chgData name="Eftychios Protopapadakis" userId="8f2990f904bdbe98" providerId="LiveId" clId="{F76D2C1D-D982-4791-9240-79182FCBD1A5}" dt="2020-11-02T08:52:54.181" v="37" actId="26606"/>
          <ac:spMkLst>
            <pc:docMk/>
            <pc:sldMk cId="986457637" sldId="2359"/>
            <ac:spMk id="8" creationId="{4351DFE5-F63D-4BE0-BDA9-E3EB88F01AA5}"/>
          </ac:spMkLst>
        </pc:spChg>
        <pc:spChg chg="add mod">
          <ac:chgData name="Eftychios Protopapadakis" userId="8f2990f904bdbe98" providerId="LiveId" clId="{F76D2C1D-D982-4791-9240-79182FCBD1A5}" dt="2020-11-02T08:53:32.595" v="46" actId="1076"/>
          <ac:spMkLst>
            <pc:docMk/>
            <pc:sldMk cId="986457637" sldId="2359"/>
            <ac:spMk id="13" creationId="{C978BFE5-A710-4AB4-A2CC-E87F284B42A8}"/>
          </ac:spMkLst>
        </pc:spChg>
        <pc:spChg chg="add mod">
          <ac:chgData name="Eftychios Protopapadakis" userId="8f2990f904bdbe98" providerId="LiveId" clId="{F76D2C1D-D982-4791-9240-79182FCBD1A5}" dt="2020-11-02T08:53:32.595" v="46" actId="1076"/>
          <ac:spMkLst>
            <pc:docMk/>
            <pc:sldMk cId="986457637" sldId="2359"/>
            <ac:spMk id="15" creationId="{4309FFF6-55CD-4E28-B811-222DE2E41DF4}"/>
          </ac:spMkLst>
        </pc:spChg>
        <pc:spChg chg="add mod">
          <ac:chgData name="Eftychios Protopapadakis" userId="8f2990f904bdbe98" providerId="LiveId" clId="{F76D2C1D-D982-4791-9240-79182FCBD1A5}" dt="2020-11-02T08:53:32.595" v="46" actId="1076"/>
          <ac:spMkLst>
            <pc:docMk/>
            <pc:sldMk cId="986457637" sldId="2359"/>
            <ac:spMk id="17" creationId="{18C26394-2475-44F2-9263-5FC5FE19590B}"/>
          </ac:spMkLst>
        </pc:spChg>
        <pc:spChg chg="add mod">
          <ac:chgData name="Eftychios Protopapadakis" userId="8f2990f904bdbe98" providerId="LiveId" clId="{F76D2C1D-D982-4791-9240-79182FCBD1A5}" dt="2020-11-02T08:53:32.595" v="46" actId="1076"/>
          <ac:spMkLst>
            <pc:docMk/>
            <pc:sldMk cId="986457637" sldId="2359"/>
            <ac:spMk id="19" creationId="{4F5FD43A-EA07-4519-BEBF-977965133C8C}"/>
          </ac:spMkLst>
        </pc:spChg>
        <pc:spChg chg="add mod">
          <ac:chgData name="Eftychios Protopapadakis" userId="8f2990f904bdbe98" providerId="LiveId" clId="{F76D2C1D-D982-4791-9240-79182FCBD1A5}" dt="2020-11-02T08:53:39.470" v="48" actId="1076"/>
          <ac:spMkLst>
            <pc:docMk/>
            <pc:sldMk cId="986457637" sldId="2359"/>
            <ac:spMk id="21" creationId="{3CC6744F-D674-475C-9925-DB567DD84860}"/>
          </ac:spMkLst>
        </pc:spChg>
        <pc:spChg chg="add mod">
          <ac:chgData name="Eftychios Protopapadakis" userId="8f2990f904bdbe98" providerId="LiveId" clId="{F76D2C1D-D982-4791-9240-79182FCBD1A5}" dt="2020-11-02T08:53:43.846" v="49" actId="1076"/>
          <ac:spMkLst>
            <pc:docMk/>
            <pc:sldMk cId="986457637" sldId="2359"/>
            <ac:spMk id="23" creationId="{201EEF7B-C806-40BD-A948-7BB6EB2C4F60}"/>
          </ac:spMkLst>
        </pc:spChg>
        <pc:spChg chg="add mod">
          <ac:chgData name="Eftychios Protopapadakis" userId="8f2990f904bdbe98" providerId="LiveId" clId="{F76D2C1D-D982-4791-9240-79182FCBD1A5}" dt="2020-11-02T08:53:32.595" v="46" actId="1076"/>
          <ac:spMkLst>
            <pc:docMk/>
            <pc:sldMk cId="986457637" sldId="2359"/>
            <ac:spMk id="25" creationId="{A615A04D-E9C7-487F-A972-585575704174}"/>
          </ac:spMkLst>
        </pc:spChg>
        <pc:picChg chg="add mod">
          <ac:chgData name="Eftychios Protopapadakis" userId="8f2990f904bdbe98" providerId="LiveId" clId="{F76D2C1D-D982-4791-9240-79182FCBD1A5}" dt="2020-11-02T08:53:32.595" v="46" actId="1076"/>
          <ac:picMkLst>
            <pc:docMk/>
            <pc:sldMk cId="986457637" sldId="2359"/>
            <ac:picMk id="4" creationId="{D853CB9D-219F-4A66-ABC1-EF485FD71454}"/>
          </ac:picMkLst>
        </pc:picChg>
        <pc:picChg chg="add mod">
          <ac:chgData name="Eftychios Protopapadakis" userId="8f2990f904bdbe98" providerId="LiveId" clId="{F76D2C1D-D982-4791-9240-79182FCBD1A5}" dt="2020-11-02T08:53:32.595" v="46" actId="1076"/>
          <ac:picMkLst>
            <pc:docMk/>
            <pc:sldMk cId="986457637" sldId="2359"/>
            <ac:picMk id="5" creationId="{46E8B01D-C0F4-4516-9CB3-742B550B5931}"/>
          </ac:picMkLst>
        </pc:picChg>
        <pc:picChg chg="add mod">
          <ac:chgData name="Eftychios Protopapadakis" userId="8f2990f904bdbe98" providerId="LiveId" clId="{F76D2C1D-D982-4791-9240-79182FCBD1A5}" dt="2020-11-02T08:53:32.595" v="46" actId="1076"/>
          <ac:picMkLst>
            <pc:docMk/>
            <pc:sldMk cId="986457637" sldId="2359"/>
            <ac:picMk id="7" creationId="{F7F6608C-B925-4E60-9549-FFE0FDC42D1B}"/>
          </ac:picMkLst>
        </pc:picChg>
        <pc:picChg chg="add">
          <ac:chgData name="Eftychios Protopapadakis" userId="8f2990f904bdbe98" providerId="LiveId" clId="{F76D2C1D-D982-4791-9240-79182FCBD1A5}" dt="2020-11-02T08:52:54.181" v="37" actId="26606"/>
          <ac:picMkLst>
            <pc:docMk/>
            <pc:sldMk cId="986457637" sldId="2359"/>
            <ac:picMk id="10" creationId="{3AA16612-ACD2-4A16-8F2B-4514FD6BF28F}"/>
          </ac:picMkLst>
        </pc:picChg>
      </pc:sldChg>
      <pc:sldChg chg="addSp delSp modSp new mod setBg">
        <pc:chgData name="Eftychios Protopapadakis" userId="8f2990f904bdbe98" providerId="LiveId" clId="{F76D2C1D-D982-4791-9240-79182FCBD1A5}" dt="2020-11-02T08:54:11.013" v="55" actId="1076"/>
        <pc:sldMkLst>
          <pc:docMk/>
          <pc:sldMk cId="1141031203" sldId="2360"/>
        </pc:sldMkLst>
        <pc:spChg chg="mod">
          <ac:chgData name="Eftychios Protopapadakis" userId="8f2990f904bdbe98" providerId="LiveId" clId="{F76D2C1D-D982-4791-9240-79182FCBD1A5}" dt="2020-11-02T08:53:56.406" v="52"/>
          <ac:spMkLst>
            <pc:docMk/>
            <pc:sldMk cId="1141031203" sldId="2360"/>
            <ac:spMk id="2" creationId="{1F64A338-34A7-46C1-85A9-DCDD317907C3}"/>
          </ac:spMkLst>
        </pc:spChg>
        <pc:spChg chg="del mod">
          <ac:chgData name="Eftychios Protopapadakis" userId="8f2990f904bdbe98" providerId="LiveId" clId="{F76D2C1D-D982-4791-9240-79182FCBD1A5}" dt="2020-11-02T08:53:58.808" v="53" actId="478"/>
          <ac:spMkLst>
            <pc:docMk/>
            <pc:sldMk cId="1141031203" sldId="2360"/>
            <ac:spMk id="3" creationId="{0C52D88B-C675-4C2F-83BB-DAF288DDBC70}"/>
          </ac:spMkLst>
        </pc:spChg>
        <pc:spChg chg="add">
          <ac:chgData name="Eftychios Protopapadakis" userId="8f2990f904bdbe98" providerId="LiveId" clId="{F76D2C1D-D982-4791-9240-79182FCBD1A5}" dt="2020-11-02T08:52:57.206" v="39" actId="26606"/>
          <ac:spMkLst>
            <pc:docMk/>
            <pc:sldMk cId="1141031203" sldId="2360"/>
            <ac:spMk id="8" creationId="{4351DFE5-F63D-4BE0-BDA9-E3EB88F01AA5}"/>
          </ac:spMkLst>
        </pc:spChg>
        <pc:spChg chg="add mod">
          <ac:chgData name="Eftychios Protopapadakis" userId="8f2990f904bdbe98" providerId="LiveId" clId="{F76D2C1D-D982-4791-9240-79182FCBD1A5}" dt="2020-11-02T08:54:11.013" v="55" actId="1076"/>
          <ac:spMkLst>
            <pc:docMk/>
            <pc:sldMk cId="1141031203" sldId="2360"/>
            <ac:spMk id="13" creationId="{83B7C971-8DD1-445A-844B-F5D130E167A3}"/>
          </ac:spMkLst>
        </pc:spChg>
        <pc:spChg chg="add mod">
          <ac:chgData name="Eftychios Protopapadakis" userId="8f2990f904bdbe98" providerId="LiveId" clId="{F76D2C1D-D982-4791-9240-79182FCBD1A5}" dt="2020-11-02T08:54:11.013" v="55" actId="1076"/>
          <ac:spMkLst>
            <pc:docMk/>
            <pc:sldMk cId="1141031203" sldId="2360"/>
            <ac:spMk id="15" creationId="{E4845657-E2FA-4C67-8080-2A6F271159A0}"/>
          </ac:spMkLst>
        </pc:spChg>
        <pc:spChg chg="add mod">
          <ac:chgData name="Eftychios Protopapadakis" userId="8f2990f904bdbe98" providerId="LiveId" clId="{F76D2C1D-D982-4791-9240-79182FCBD1A5}" dt="2020-11-02T08:54:11.013" v="55" actId="1076"/>
          <ac:spMkLst>
            <pc:docMk/>
            <pc:sldMk cId="1141031203" sldId="2360"/>
            <ac:spMk id="17" creationId="{8C69ED00-65E4-4D8C-8E78-BB02022FDC30}"/>
          </ac:spMkLst>
        </pc:spChg>
        <pc:picChg chg="add mod">
          <ac:chgData name="Eftychios Protopapadakis" userId="8f2990f904bdbe98" providerId="LiveId" clId="{F76D2C1D-D982-4791-9240-79182FCBD1A5}" dt="2020-11-02T08:54:11.013" v="55" actId="1076"/>
          <ac:picMkLst>
            <pc:docMk/>
            <pc:sldMk cId="1141031203" sldId="2360"/>
            <ac:picMk id="4" creationId="{6A1D5241-BFC0-458A-8BA4-5F274FBD933F}"/>
          </ac:picMkLst>
        </pc:picChg>
        <pc:picChg chg="add mod">
          <ac:chgData name="Eftychios Protopapadakis" userId="8f2990f904bdbe98" providerId="LiveId" clId="{F76D2C1D-D982-4791-9240-79182FCBD1A5}" dt="2020-11-02T08:54:11.013" v="55" actId="1076"/>
          <ac:picMkLst>
            <pc:docMk/>
            <pc:sldMk cId="1141031203" sldId="2360"/>
            <ac:picMk id="5" creationId="{D50B6A58-4615-43C5-8BA7-3B8579531F32}"/>
          </ac:picMkLst>
        </pc:picChg>
        <pc:picChg chg="add mod">
          <ac:chgData name="Eftychios Protopapadakis" userId="8f2990f904bdbe98" providerId="LiveId" clId="{F76D2C1D-D982-4791-9240-79182FCBD1A5}" dt="2020-11-02T08:54:11.013" v="55" actId="1076"/>
          <ac:picMkLst>
            <pc:docMk/>
            <pc:sldMk cId="1141031203" sldId="2360"/>
            <ac:picMk id="7" creationId="{B2D018F8-1509-4FE2-8511-5A29D4BF9D4B}"/>
          </ac:picMkLst>
        </pc:picChg>
        <pc:picChg chg="add">
          <ac:chgData name="Eftychios Protopapadakis" userId="8f2990f904bdbe98" providerId="LiveId" clId="{F76D2C1D-D982-4791-9240-79182FCBD1A5}" dt="2020-11-02T08:52:57.206" v="39" actId="26606"/>
          <ac:picMkLst>
            <pc:docMk/>
            <pc:sldMk cId="1141031203" sldId="2360"/>
            <ac:picMk id="10" creationId="{3AA16612-ACD2-4A16-8F2B-4514FD6BF28F}"/>
          </ac:picMkLst>
        </pc:picChg>
      </pc:sldChg>
      <pc:sldChg chg="addSp delSp modSp new mod setBg">
        <pc:chgData name="Eftychios Protopapadakis" userId="8f2990f904bdbe98" providerId="LiveId" clId="{F76D2C1D-D982-4791-9240-79182FCBD1A5}" dt="2020-11-02T09:13:14.010" v="313" actId="313"/>
        <pc:sldMkLst>
          <pc:docMk/>
          <pc:sldMk cId="99599921" sldId="2361"/>
        </pc:sldMkLst>
        <pc:spChg chg="mod">
          <ac:chgData name="Eftychios Protopapadakis" userId="8f2990f904bdbe98" providerId="LiveId" clId="{F76D2C1D-D982-4791-9240-79182FCBD1A5}" dt="2020-11-02T09:13:14.010" v="313" actId="313"/>
          <ac:spMkLst>
            <pc:docMk/>
            <pc:sldMk cId="99599921" sldId="2361"/>
            <ac:spMk id="2" creationId="{C96C0C87-18CB-45FD-B70F-D2E5E170D15B}"/>
          </ac:spMkLst>
        </pc:spChg>
        <pc:spChg chg="del mod">
          <ac:chgData name="Eftychios Protopapadakis" userId="8f2990f904bdbe98" providerId="LiveId" clId="{F76D2C1D-D982-4791-9240-79182FCBD1A5}" dt="2020-11-02T09:11:14.771" v="292" actId="478"/>
          <ac:spMkLst>
            <pc:docMk/>
            <pc:sldMk cId="99599921" sldId="2361"/>
            <ac:spMk id="3" creationId="{D557A277-E138-4759-AAFD-DB69E83EB222}"/>
          </ac:spMkLst>
        </pc:spChg>
        <pc:spChg chg="add mod">
          <ac:chgData name="Eftychios Protopapadakis" userId="8f2990f904bdbe98" providerId="LiveId" clId="{F76D2C1D-D982-4791-9240-79182FCBD1A5}" dt="2020-11-02T09:11:29.186" v="294" actId="1076"/>
          <ac:spMkLst>
            <pc:docMk/>
            <pc:sldMk cId="99599921" sldId="2361"/>
            <ac:spMk id="6" creationId="{F8AA2169-7A16-4D7D-8E2F-A70A260AFAE0}"/>
          </ac:spMkLst>
        </pc:spChg>
        <pc:spChg chg="add mod">
          <ac:chgData name="Eftychios Protopapadakis" userId="8f2990f904bdbe98" providerId="LiveId" clId="{F76D2C1D-D982-4791-9240-79182FCBD1A5}" dt="2020-11-02T09:11:29.186" v="294" actId="1076"/>
          <ac:spMkLst>
            <pc:docMk/>
            <pc:sldMk cId="99599921" sldId="2361"/>
            <ac:spMk id="7" creationId="{5FDF7E3E-7A80-4421-8B4F-4FF833675AE1}"/>
          </ac:spMkLst>
        </pc:spChg>
        <pc:spChg chg="add">
          <ac:chgData name="Eftychios Protopapadakis" userId="8f2990f904bdbe98" providerId="LiveId" clId="{F76D2C1D-D982-4791-9240-79182FCBD1A5}" dt="2020-11-02T09:11:03.657" v="275" actId="26606"/>
          <ac:spMkLst>
            <pc:docMk/>
            <pc:sldMk cId="99599921" sldId="2361"/>
            <ac:spMk id="8" creationId="{4351DFE5-F63D-4BE0-BDA9-E3EB88F01AA5}"/>
          </ac:spMkLst>
        </pc:spChg>
        <pc:spChg chg="add mod">
          <ac:chgData name="Eftychios Protopapadakis" userId="8f2990f904bdbe98" providerId="LiveId" clId="{F76D2C1D-D982-4791-9240-79182FCBD1A5}" dt="2020-11-02T09:11:29.186" v="294" actId="1076"/>
          <ac:spMkLst>
            <pc:docMk/>
            <pc:sldMk cId="99599921" sldId="2361"/>
            <ac:spMk id="9" creationId="{12FB7275-8CE6-4C99-99BF-A2B0352FA7A2}"/>
          </ac:spMkLst>
        </pc:spChg>
        <pc:spChg chg="add mod">
          <ac:chgData name="Eftychios Protopapadakis" userId="8f2990f904bdbe98" providerId="LiveId" clId="{F76D2C1D-D982-4791-9240-79182FCBD1A5}" dt="2020-11-02T09:11:29.186" v="294" actId="1076"/>
          <ac:spMkLst>
            <pc:docMk/>
            <pc:sldMk cId="99599921" sldId="2361"/>
            <ac:spMk id="11" creationId="{8B1D70A7-2F07-4D38-BABD-6ACC5A027EE5}"/>
          </ac:spMkLst>
        </pc:spChg>
        <pc:spChg chg="add mod">
          <ac:chgData name="Eftychios Protopapadakis" userId="8f2990f904bdbe98" providerId="LiveId" clId="{F76D2C1D-D982-4791-9240-79182FCBD1A5}" dt="2020-11-02T09:11:29.186" v="294" actId="1076"/>
          <ac:spMkLst>
            <pc:docMk/>
            <pc:sldMk cId="99599921" sldId="2361"/>
            <ac:spMk id="16" creationId="{3E666860-B439-4448-A5B6-A03A70B336F4}"/>
          </ac:spMkLst>
        </pc:spChg>
        <pc:spChg chg="add mod">
          <ac:chgData name="Eftychios Protopapadakis" userId="8f2990f904bdbe98" providerId="LiveId" clId="{F76D2C1D-D982-4791-9240-79182FCBD1A5}" dt="2020-11-02T09:11:29.186" v="294" actId="1076"/>
          <ac:spMkLst>
            <pc:docMk/>
            <pc:sldMk cId="99599921" sldId="2361"/>
            <ac:spMk id="17" creationId="{FFA4B356-CCEF-4017-A7BB-5E823BF552D0}"/>
          </ac:spMkLst>
        </pc:spChg>
        <pc:spChg chg="add mod">
          <ac:chgData name="Eftychios Protopapadakis" userId="8f2990f904bdbe98" providerId="LiveId" clId="{F76D2C1D-D982-4791-9240-79182FCBD1A5}" dt="2020-11-02T09:11:29.186" v="294" actId="1076"/>
          <ac:spMkLst>
            <pc:docMk/>
            <pc:sldMk cId="99599921" sldId="2361"/>
            <ac:spMk id="20" creationId="{4C9EFA14-6A57-4AB2-91A8-54423AB696C3}"/>
          </ac:spMkLst>
        </pc:spChg>
        <pc:spChg chg="add mod">
          <ac:chgData name="Eftychios Protopapadakis" userId="8f2990f904bdbe98" providerId="LiveId" clId="{F76D2C1D-D982-4791-9240-79182FCBD1A5}" dt="2020-11-02T09:11:29.186" v="294" actId="1076"/>
          <ac:spMkLst>
            <pc:docMk/>
            <pc:sldMk cId="99599921" sldId="2361"/>
            <ac:spMk id="21" creationId="{5EDAC731-4D0C-4F2B-B227-2CDD1840A98C}"/>
          </ac:spMkLst>
        </pc:spChg>
        <pc:spChg chg="add mod">
          <ac:chgData name="Eftychios Protopapadakis" userId="8f2990f904bdbe98" providerId="LiveId" clId="{F76D2C1D-D982-4791-9240-79182FCBD1A5}" dt="2020-11-02T09:11:29.186" v="294" actId="1076"/>
          <ac:spMkLst>
            <pc:docMk/>
            <pc:sldMk cId="99599921" sldId="2361"/>
            <ac:spMk id="23" creationId="{DF6D0372-C6A5-478F-BEF0-920444EBCA14}"/>
          </ac:spMkLst>
        </pc:spChg>
        <pc:spChg chg="add mod">
          <ac:chgData name="Eftychios Protopapadakis" userId="8f2990f904bdbe98" providerId="LiveId" clId="{F76D2C1D-D982-4791-9240-79182FCBD1A5}" dt="2020-11-02T09:11:29.186" v="294" actId="1076"/>
          <ac:spMkLst>
            <pc:docMk/>
            <pc:sldMk cId="99599921" sldId="2361"/>
            <ac:spMk id="24" creationId="{602D61F5-DFB4-4894-9B3E-CA0631792502}"/>
          </ac:spMkLst>
        </pc:spChg>
        <pc:spChg chg="add mod">
          <ac:chgData name="Eftychios Protopapadakis" userId="8f2990f904bdbe98" providerId="LiveId" clId="{F76D2C1D-D982-4791-9240-79182FCBD1A5}" dt="2020-11-02T09:11:29.186" v="294" actId="1076"/>
          <ac:spMkLst>
            <pc:docMk/>
            <pc:sldMk cId="99599921" sldId="2361"/>
            <ac:spMk id="25" creationId="{3AF026F7-B698-4CC6-A897-FD17141B6FB1}"/>
          </ac:spMkLst>
        </pc:spChg>
        <pc:graphicFrameChg chg="add mod">
          <ac:chgData name="Eftychios Protopapadakis" userId="8f2990f904bdbe98" providerId="LiveId" clId="{F76D2C1D-D982-4791-9240-79182FCBD1A5}" dt="2020-11-02T09:11:29.186" v="294" actId="1076"/>
          <ac:graphicFrameMkLst>
            <pc:docMk/>
            <pc:sldMk cId="99599921" sldId="2361"/>
            <ac:graphicFrameMk id="12" creationId="{8C3D906C-4174-44C4-9B50-3DF209BF95F1}"/>
          </ac:graphicFrameMkLst>
        </pc:graphicFrameChg>
        <pc:graphicFrameChg chg="add mod">
          <ac:chgData name="Eftychios Protopapadakis" userId="8f2990f904bdbe98" providerId="LiveId" clId="{F76D2C1D-D982-4791-9240-79182FCBD1A5}" dt="2020-11-02T09:11:29.186" v="294" actId="1076"/>
          <ac:graphicFrameMkLst>
            <pc:docMk/>
            <pc:sldMk cId="99599921" sldId="2361"/>
            <ac:graphicFrameMk id="13" creationId="{38AB54F8-C0E5-4E1A-A016-EB7C44A658F8}"/>
          </ac:graphicFrameMkLst>
        </pc:graphicFrameChg>
        <pc:graphicFrameChg chg="add mod">
          <ac:chgData name="Eftychios Protopapadakis" userId="8f2990f904bdbe98" providerId="LiveId" clId="{F76D2C1D-D982-4791-9240-79182FCBD1A5}" dt="2020-11-02T09:11:29.186" v="294" actId="1076"/>
          <ac:graphicFrameMkLst>
            <pc:docMk/>
            <pc:sldMk cId="99599921" sldId="2361"/>
            <ac:graphicFrameMk id="14" creationId="{548A4C88-9B04-45DC-ACAD-8373B9694D12}"/>
          </ac:graphicFrameMkLst>
        </pc:graphicFrameChg>
        <pc:graphicFrameChg chg="add mod">
          <ac:chgData name="Eftychios Protopapadakis" userId="8f2990f904bdbe98" providerId="LiveId" clId="{F76D2C1D-D982-4791-9240-79182FCBD1A5}" dt="2020-11-02T09:11:29.186" v="294" actId="1076"/>
          <ac:graphicFrameMkLst>
            <pc:docMk/>
            <pc:sldMk cId="99599921" sldId="2361"/>
            <ac:graphicFrameMk id="15" creationId="{F9EA1A00-3094-49D0-BE8E-078A7804B3A8}"/>
          </ac:graphicFrameMkLst>
        </pc:graphicFrameChg>
        <pc:graphicFrameChg chg="add mod">
          <ac:chgData name="Eftychios Protopapadakis" userId="8f2990f904bdbe98" providerId="LiveId" clId="{F76D2C1D-D982-4791-9240-79182FCBD1A5}" dt="2020-11-02T09:11:29.186" v="294" actId="1076"/>
          <ac:graphicFrameMkLst>
            <pc:docMk/>
            <pc:sldMk cId="99599921" sldId="2361"/>
            <ac:graphicFrameMk id="18" creationId="{A572C069-66F6-4D8B-973F-1E85F9B681B9}"/>
          </ac:graphicFrameMkLst>
        </pc:graphicFrameChg>
        <pc:graphicFrameChg chg="add mod">
          <ac:chgData name="Eftychios Protopapadakis" userId="8f2990f904bdbe98" providerId="LiveId" clId="{F76D2C1D-D982-4791-9240-79182FCBD1A5}" dt="2020-11-02T09:11:29.186" v="294" actId="1076"/>
          <ac:graphicFrameMkLst>
            <pc:docMk/>
            <pc:sldMk cId="99599921" sldId="2361"/>
            <ac:graphicFrameMk id="19" creationId="{BAD44FAD-D103-4BE1-BD43-E4F4DD31008B}"/>
          </ac:graphicFrameMkLst>
        </pc:graphicFrameChg>
        <pc:graphicFrameChg chg="add mod">
          <ac:chgData name="Eftychios Protopapadakis" userId="8f2990f904bdbe98" providerId="LiveId" clId="{F76D2C1D-D982-4791-9240-79182FCBD1A5}" dt="2020-11-02T09:11:29.186" v="294" actId="1076"/>
          <ac:graphicFrameMkLst>
            <pc:docMk/>
            <pc:sldMk cId="99599921" sldId="2361"/>
            <ac:graphicFrameMk id="22" creationId="{3066CF48-1B5E-44B6-A7FF-088BE1BFD091}"/>
          </ac:graphicFrameMkLst>
        </pc:graphicFrameChg>
        <pc:picChg chg="add">
          <ac:chgData name="Eftychios Protopapadakis" userId="8f2990f904bdbe98" providerId="LiveId" clId="{F76D2C1D-D982-4791-9240-79182FCBD1A5}" dt="2020-11-02T09:11:03.657" v="275" actId="26606"/>
          <ac:picMkLst>
            <pc:docMk/>
            <pc:sldMk cId="99599921" sldId="2361"/>
            <ac:picMk id="10" creationId="{3AA16612-ACD2-4A16-8F2B-4514FD6BF28F}"/>
          </ac:picMkLst>
        </pc:picChg>
      </pc:sldChg>
      <pc:sldChg chg="addSp delSp modSp new mod setBg modClrScheme chgLayout">
        <pc:chgData name="Eftychios Protopapadakis" userId="8f2990f904bdbe98" providerId="LiveId" clId="{F76D2C1D-D982-4791-9240-79182FCBD1A5}" dt="2020-11-02T09:24:16.712" v="372" actId="22"/>
        <pc:sldMkLst>
          <pc:docMk/>
          <pc:sldMk cId="1586663860" sldId="2362"/>
        </pc:sldMkLst>
        <pc:spChg chg="del mod ord">
          <ac:chgData name="Eftychios Protopapadakis" userId="8f2990f904bdbe98" providerId="LiveId" clId="{F76D2C1D-D982-4791-9240-79182FCBD1A5}" dt="2020-11-02T09:23:41.732" v="324" actId="700"/>
          <ac:spMkLst>
            <pc:docMk/>
            <pc:sldMk cId="1586663860" sldId="2362"/>
            <ac:spMk id="2" creationId="{377E65E7-6DC4-416D-81D3-5813234209E1}"/>
          </ac:spMkLst>
        </pc:spChg>
        <pc:spChg chg="add mod ord">
          <ac:chgData name="Eftychios Protopapadakis" userId="8f2990f904bdbe98" providerId="LiveId" clId="{F76D2C1D-D982-4791-9240-79182FCBD1A5}" dt="2020-11-02T09:24:05.630" v="370" actId="313"/>
          <ac:spMkLst>
            <pc:docMk/>
            <pc:sldMk cId="1586663860" sldId="2362"/>
            <ac:spMk id="3" creationId="{A4C0D31D-5CD6-417D-9C25-7D2A3174FCBA}"/>
          </ac:spMkLst>
        </pc:spChg>
        <pc:spChg chg="add del mod ord">
          <ac:chgData name="Eftychios Protopapadakis" userId="8f2990f904bdbe98" providerId="LiveId" clId="{F76D2C1D-D982-4791-9240-79182FCBD1A5}" dt="2020-11-02T09:24:16.090" v="371" actId="478"/>
          <ac:spMkLst>
            <pc:docMk/>
            <pc:sldMk cId="1586663860" sldId="2362"/>
            <ac:spMk id="4" creationId="{6F744132-79C4-409A-914E-BA9F7FB99B4A}"/>
          </ac:spMkLst>
        </pc:spChg>
        <pc:spChg chg="add">
          <ac:chgData name="Eftychios Protopapadakis" userId="8f2990f904bdbe98" providerId="LiveId" clId="{F76D2C1D-D982-4791-9240-79182FCBD1A5}" dt="2020-11-02T09:24:16.712" v="372" actId="22"/>
          <ac:spMkLst>
            <pc:docMk/>
            <pc:sldMk cId="1586663860" sldId="2362"/>
            <ac:spMk id="5" creationId="{8C429AF7-5EA0-4C1C-9004-A280B39BE6B4}"/>
          </ac:spMkLst>
        </pc:spChg>
        <pc:spChg chg="add">
          <ac:chgData name="Eftychios Protopapadakis" userId="8f2990f904bdbe98" providerId="LiveId" clId="{F76D2C1D-D982-4791-9240-79182FCBD1A5}" dt="2020-11-02T09:24:16.712" v="372" actId="22"/>
          <ac:spMkLst>
            <pc:docMk/>
            <pc:sldMk cId="1586663860" sldId="2362"/>
            <ac:spMk id="6" creationId="{E5B6CADB-384A-46AE-A80F-3E81CE5E4A2D}"/>
          </ac:spMkLst>
        </pc:spChg>
        <pc:spChg chg="add">
          <ac:chgData name="Eftychios Protopapadakis" userId="8f2990f904bdbe98" providerId="LiveId" clId="{F76D2C1D-D982-4791-9240-79182FCBD1A5}" dt="2020-11-02T09:24:16.712" v="372" actId="22"/>
          <ac:spMkLst>
            <pc:docMk/>
            <pc:sldMk cId="1586663860" sldId="2362"/>
            <ac:spMk id="8" creationId="{78C4093D-C3B8-45BF-9AD3-6D321802ECD8}"/>
          </ac:spMkLst>
        </pc:spChg>
        <pc:spChg chg="add">
          <ac:chgData name="Eftychios Protopapadakis" userId="8f2990f904bdbe98" providerId="LiveId" clId="{F76D2C1D-D982-4791-9240-79182FCBD1A5}" dt="2020-11-02T09:23:43.932" v="325" actId="26606"/>
          <ac:spMkLst>
            <pc:docMk/>
            <pc:sldMk cId="1586663860" sldId="2362"/>
            <ac:spMk id="9" creationId="{4351DFE5-F63D-4BE0-BDA9-E3EB88F01AA5}"/>
          </ac:spMkLst>
        </pc:spChg>
        <pc:spChg chg="add">
          <ac:chgData name="Eftychios Protopapadakis" userId="8f2990f904bdbe98" providerId="LiveId" clId="{F76D2C1D-D982-4791-9240-79182FCBD1A5}" dt="2020-11-02T09:24:16.712" v="372" actId="22"/>
          <ac:spMkLst>
            <pc:docMk/>
            <pc:sldMk cId="1586663860" sldId="2362"/>
            <ac:spMk id="14" creationId="{BAAC4898-A7F5-4573-9308-FAAB940DEC5F}"/>
          </ac:spMkLst>
        </pc:spChg>
        <pc:spChg chg="add">
          <ac:chgData name="Eftychios Protopapadakis" userId="8f2990f904bdbe98" providerId="LiveId" clId="{F76D2C1D-D982-4791-9240-79182FCBD1A5}" dt="2020-11-02T09:24:16.712" v="372" actId="22"/>
          <ac:spMkLst>
            <pc:docMk/>
            <pc:sldMk cId="1586663860" sldId="2362"/>
            <ac:spMk id="16" creationId="{192F6F84-3809-48A5-8FC4-FDB448DFD75D}"/>
          </ac:spMkLst>
        </pc:spChg>
        <pc:spChg chg="add">
          <ac:chgData name="Eftychios Protopapadakis" userId="8f2990f904bdbe98" providerId="LiveId" clId="{F76D2C1D-D982-4791-9240-79182FCBD1A5}" dt="2020-11-02T09:24:16.712" v="372" actId="22"/>
          <ac:spMkLst>
            <pc:docMk/>
            <pc:sldMk cId="1586663860" sldId="2362"/>
            <ac:spMk id="18" creationId="{95B36527-4DAA-4287-BD48-2647833303B0}"/>
          </ac:spMkLst>
        </pc:spChg>
        <pc:spChg chg="add">
          <ac:chgData name="Eftychios Protopapadakis" userId="8f2990f904bdbe98" providerId="LiveId" clId="{F76D2C1D-D982-4791-9240-79182FCBD1A5}" dt="2020-11-02T09:24:16.712" v="372" actId="22"/>
          <ac:spMkLst>
            <pc:docMk/>
            <pc:sldMk cId="1586663860" sldId="2362"/>
            <ac:spMk id="20" creationId="{654D17EA-AA8A-41E1-B5B1-C9300BC2D68E}"/>
          </ac:spMkLst>
        </pc:spChg>
        <pc:spChg chg="add">
          <ac:chgData name="Eftychios Protopapadakis" userId="8f2990f904bdbe98" providerId="LiveId" clId="{F76D2C1D-D982-4791-9240-79182FCBD1A5}" dt="2020-11-02T09:24:16.712" v="372" actId="22"/>
          <ac:spMkLst>
            <pc:docMk/>
            <pc:sldMk cId="1586663860" sldId="2362"/>
            <ac:spMk id="22" creationId="{878D0BC0-6305-46A4-8D9B-DE7E4C3B30FD}"/>
          </ac:spMkLst>
        </pc:spChg>
        <pc:spChg chg="add">
          <ac:chgData name="Eftychios Protopapadakis" userId="8f2990f904bdbe98" providerId="LiveId" clId="{F76D2C1D-D982-4791-9240-79182FCBD1A5}" dt="2020-11-02T09:24:16.712" v="372" actId="22"/>
          <ac:spMkLst>
            <pc:docMk/>
            <pc:sldMk cId="1586663860" sldId="2362"/>
            <ac:spMk id="24" creationId="{E9213D35-9E55-472B-9B5F-88DF96BDDC52}"/>
          </ac:spMkLst>
        </pc:spChg>
        <pc:spChg chg="add">
          <ac:chgData name="Eftychios Protopapadakis" userId="8f2990f904bdbe98" providerId="LiveId" clId="{F76D2C1D-D982-4791-9240-79182FCBD1A5}" dt="2020-11-02T09:24:16.712" v="372" actId="22"/>
          <ac:spMkLst>
            <pc:docMk/>
            <pc:sldMk cId="1586663860" sldId="2362"/>
            <ac:spMk id="26" creationId="{81B07A1F-A461-4A04-BCBD-10D386B085AD}"/>
          </ac:spMkLst>
        </pc:spChg>
        <pc:spChg chg="add">
          <ac:chgData name="Eftychios Protopapadakis" userId="8f2990f904bdbe98" providerId="LiveId" clId="{F76D2C1D-D982-4791-9240-79182FCBD1A5}" dt="2020-11-02T09:24:16.712" v="372" actId="22"/>
          <ac:spMkLst>
            <pc:docMk/>
            <pc:sldMk cId="1586663860" sldId="2362"/>
            <ac:spMk id="28" creationId="{3C178D40-DA2E-424D-84CB-DEAAC27620E4}"/>
          </ac:spMkLst>
        </pc:spChg>
        <pc:spChg chg="add">
          <ac:chgData name="Eftychios Protopapadakis" userId="8f2990f904bdbe98" providerId="LiveId" clId="{F76D2C1D-D982-4791-9240-79182FCBD1A5}" dt="2020-11-02T09:24:16.712" v="372" actId="22"/>
          <ac:spMkLst>
            <pc:docMk/>
            <pc:sldMk cId="1586663860" sldId="2362"/>
            <ac:spMk id="30" creationId="{72BF196C-B209-4EB9-A2BB-487022A8183E}"/>
          </ac:spMkLst>
        </pc:spChg>
        <pc:spChg chg="add">
          <ac:chgData name="Eftychios Protopapadakis" userId="8f2990f904bdbe98" providerId="LiveId" clId="{F76D2C1D-D982-4791-9240-79182FCBD1A5}" dt="2020-11-02T09:24:16.712" v="372" actId="22"/>
          <ac:spMkLst>
            <pc:docMk/>
            <pc:sldMk cId="1586663860" sldId="2362"/>
            <ac:spMk id="32" creationId="{4C2764F7-776B-4979-B143-B037C18FBDBB}"/>
          </ac:spMkLst>
        </pc:spChg>
        <pc:spChg chg="add">
          <ac:chgData name="Eftychios Protopapadakis" userId="8f2990f904bdbe98" providerId="LiveId" clId="{F76D2C1D-D982-4791-9240-79182FCBD1A5}" dt="2020-11-02T09:24:16.712" v="372" actId="22"/>
          <ac:spMkLst>
            <pc:docMk/>
            <pc:sldMk cId="1586663860" sldId="2362"/>
            <ac:spMk id="34" creationId="{462F4BD8-BD51-4A8B-9F71-7F8F47DAA946}"/>
          </ac:spMkLst>
        </pc:spChg>
        <pc:spChg chg="add">
          <ac:chgData name="Eftychios Protopapadakis" userId="8f2990f904bdbe98" providerId="LiveId" clId="{F76D2C1D-D982-4791-9240-79182FCBD1A5}" dt="2020-11-02T09:24:16.712" v="372" actId="22"/>
          <ac:spMkLst>
            <pc:docMk/>
            <pc:sldMk cId="1586663860" sldId="2362"/>
            <ac:spMk id="36" creationId="{0CA99764-79DF-4091-AC73-FA06F90642D8}"/>
          </ac:spMkLst>
        </pc:spChg>
        <pc:spChg chg="add">
          <ac:chgData name="Eftychios Protopapadakis" userId="8f2990f904bdbe98" providerId="LiveId" clId="{F76D2C1D-D982-4791-9240-79182FCBD1A5}" dt="2020-11-02T09:24:16.712" v="372" actId="22"/>
          <ac:spMkLst>
            <pc:docMk/>
            <pc:sldMk cId="1586663860" sldId="2362"/>
            <ac:spMk id="38" creationId="{F414B2E7-B0C0-47DC-81B7-011506DD77DD}"/>
          </ac:spMkLst>
        </pc:spChg>
        <pc:spChg chg="add">
          <ac:chgData name="Eftychios Protopapadakis" userId="8f2990f904bdbe98" providerId="LiveId" clId="{F76D2C1D-D982-4791-9240-79182FCBD1A5}" dt="2020-11-02T09:24:16.712" v="372" actId="22"/>
          <ac:spMkLst>
            <pc:docMk/>
            <pc:sldMk cId="1586663860" sldId="2362"/>
            <ac:spMk id="40" creationId="{300E8E1D-8864-44FA-81B7-25AB3D288C3A}"/>
          </ac:spMkLst>
        </pc:spChg>
        <pc:spChg chg="add">
          <ac:chgData name="Eftychios Protopapadakis" userId="8f2990f904bdbe98" providerId="LiveId" clId="{F76D2C1D-D982-4791-9240-79182FCBD1A5}" dt="2020-11-02T09:24:16.712" v="372" actId="22"/>
          <ac:spMkLst>
            <pc:docMk/>
            <pc:sldMk cId="1586663860" sldId="2362"/>
            <ac:spMk id="42" creationId="{C5960EC9-E506-4FC1-9DD7-7A2CF04B33EE}"/>
          </ac:spMkLst>
        </pc:spChg>
        <pc:spChg chg="add">
          <ac:chgData name="Eftychios Protopapadakis" userId="8f2990f904bdbe98" providerId="LiveId" clId="{F76D2C1D-D982-4791-9240-79182FCBD1A5}" dt="2020-11-02T09:24:16.712" v="372" actId="22"/>
          <ac:spMkLst>
            <pc:docMk/>
            <pc:sldMk cId="1586663860" sldId="2362"/>
            <ac:spMk id="44" creationId="{A7BA74A9-0953-4026-96AF-A8470B1A5B2B}"/>
          </ac:spMkLst>
        </pc:spChg>
        <pc:spChg chg="add">
          <ac:chgData name="Eftychios Protopapadakis" userId="8f2990f904bdbe98" providerId="LiveId" clId="{F76D2C1D-D982-4791-9240-79182FCBD1A5}" dt="2020-11-02T09:24:16.712" v="372" actId="22"/>
          <ac:spMkLst>
            <pc:docMk/>
            <pc:sldMk cId="1586663860" sldId="2362"/>
            <ac:spMk id="46" creationId="{AC66803F-98AB-4EE7-AD22-10F47ED5CF1E}"/>
          </ac:spMkLst>
        </pc:spChg>
        <pc:spChg chg="add">
          <ac:chgData name="Eftychios Protopapadakis" userId="8f2990f904bdbe98" providerId="LiveId" clId="{F76D2C1D-D982-4791-9240-79182FCBD1A5}" dt="2020-11-02T09:24:16.712" v="372" actId="22"/>
          <ac:spMkLst>
            <pc:docMk/>
            <pc:sldMk cId="1586663860" sldId="2362"/>
            <ac:spMk id="48" creationId="{17B508AC-B83C-45ED-844C-2D3886827BD2}"/>
          </ac:spMkLst>
        </pc:spChg>
        <pc:spChg chg="add">
          <ac:chgData name="Eftychios Protopapadakis" userId="8f2990f904bdbe98" providerId="LiveId" clId="{F76D2C1D-D982-4791-9240-79182FCBD1A5}" dt="2020-11-02T09:24:16.712" v="372" actId="22"/>
          <ac:spMkLst>
            <pc:docMk/>
            <pc:sldMk cId="1586663860" sldId="2362"/>
            <ac:spMk id="50" creationId="{F2B0B23D-C43B-4062-BACE-277D0A8F6721}"/>
          </ac:spMkLst>
        </pc:spChg>
        <pc:spChg chg="add">
          <ac:chgData name="Eftychios Protopapadakis" userId="8f2990f904bdbe98" providerId="LiveId" clId="{F76D2C1D-D982-4791-9240-79182FCBD1A5}" dt="2020-11-02T09:24:16.712" v="372" actId="22"/>
          <ac:spMkLst>
            <pc:docMk/>
            <pc:sldMk cId="1586663860" sldId="2362"/>
            <ac:spMk id="52" creationId="{E33214BC-4A6B-4F2F-AA40-1C42D8B7E8BB}"/>
          </ac:spMkLst>
        </pc:spChg>
        <pc:spChg chg="add">
          <ac:chgData name="Eftychios Protopapadakis" userId="8f2990f904bdbe98" providerId="LiveId" clId="{F76D2C1D-D982-4791-9240-79182FCBD1A5}" dt="2020-11-02T09:24:16.712" v="372" actId="22"/>
          <ac:spMkLst>
            <pc:docMk/>
            <pc:sldMk cId="1586663860" sldId="2362"/>
            <ac:spMk id="54" creationId="{CC9243C3-99EB-40CA-AD60-D86A48D3007A}"/>
          </ac:spMkLst>
        </pc:spChg>
        <pc:spChg chg="add">
          <ac:chgData name="Eftychios Protopapadakis" userId="8f2990f904bdbe98" providerId="LiveId" clId="{F76D2C1D-D982-4791-9240-79182FCBD1A5}" dt="2020-11-02T09:24:16.712" v="372" actId="22"/>
          <ac:spMkLst>
            <pc:docMk/>
            <pc:sldMk cId="1586663860" sldId="2362"/>
            <ac:spMk id="56" creationId="{9BD6C2F7-F6AD-4002-8320-A38E00D850F2}"/>
          </ac:spMkLst>
        </pc:spChg>
        <pc:spChg chg="add">
          <ac:chgData name="Eftychios Protopapadakis" userId="8f2990f904bdbe98" providerId="LiveId" clId="{F76D2C1D-D982-4791-9240-79182FCBD1A5}" dt="2020-11-02T09:24:16.712" v="372" actId="22"/>
          <ac:spMkLst>
            <pc:docMk/>
            <pc:sldMk cId="1586663860" sldId="2362"/>
            <ac:spMk id="58" creationId="{49E5D421-F51E-40D7-B708-0301687ED6CD}"/>
          </ac:spMkLst>
        </pc:spChg>
        <pc:spChg chg="add">
          <ac:chgData name="Eftychios Protopapadakis" userId="8f2990f904bdbe98" providerId="LiveId" clId="{F76D2C1D-D982-4791-9240-79182FCBD1A5}" dt="2020-11-02T09:24:16.712" v="372" actId="22"/>
          <ac:spMkLst>
            <pc:docMk/>
            <pc:sldMk cId="1586663860" sldId="2362"/>
            <ac:spMk id="60" creationId="{1D70CBCE-5883-4C04-BF89-7CF7DC048D65}"/>
          </ac:spMkLst>
        </pc:spChg>
        <pc:spChg chg="add">
          <ac:chgData name="Eftychios Protopapadakis" userId="8f2990f904bdbe98" providerId="LiveId" clId="{F76D2C1D-D982-4791-9240-79182FCBD1A5}" dt="2020-11-02T09:24:16.712" v="372" actId="22"/>
          <ac:spMkLst>
            <pc:docMk/>
            <pc:sldMk cId="1586663860" sldId="2362"/>
            <ac:spMk id="62" creationId="{8B3A51AC-6403-4305-AF62-D0EBCA0A5679}"/>
          </ac:spMkLst>
        </pc:spChg>
        <pc:spChg chg="add">
          <ac:chgData name="Eftychios Protopapadakis" userId="8f2990f904bdbe98" providerId="LiveId" clId="{F76D2C1D-D982-4791-9240-79182FCBD1A5}" dt="2020-11-02T09:24:16.712" v="372" actId="22"/>
          <ac:spMkLst>
            <pc:docMk/>
            <pc:sldMk cId="1586663860" sldId="2362"/>
            <ac:spMk id="64" creationId="{3C8B1F7E-23BE-4A7E-A2B3-9F07A0532E06}"/>
          </ac:spMkLst>
        </pc:spChg>
        <pc:picChg chg="add">
          <ac:chgData name="Eftychios Protopapadakis" userId="8f2990f904bdbe98" providerId="LiveId" clId="{F76D2C1D-D982-4791-9240-79182FCBD1A5}" dt="2020-11-02T09:23:43.932" v="325" actId="26606"/>
          <ac:picMkLst>
            <pc:docMk/>
            <pc:sldMk cId="1586663860" sldId="2362"/>
            <ac:picMk id="11" creationId="{3AA16612-ACD2-4A16-8F2B-4514FD6BF28F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image" Target="../media/image96.wmf"/><Relationship Id="rId1" Type="http://schemas.openxmlformats.org/officeDocument/2006/relationships/image" Target="../media/image95.wmf"/><Relationship Id="rId4" Type="http://schemas.openxmlformats.org/officeDocument/2006/relationships/image" Target="../media/image98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image" Target="../media/image102.wmf"/><Relationship Id="rId1" Type="http://schemas.openxmlformats.org/officeDocument/2006/relationships/image" Target="../media/image101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Relationship Id="rId6" Type="http://schemas.openxmlformats.org/officeDocument/2006/relationships/image" Target="../media/image65.wmf"/><Relationship Id="rId5" Type="http://schemas.openxmlformats.org/officeDocument/2006/relationships/image" Target="../media/image64.wmf"/><Relationship Id="rId4" Type="http://schemas.openxmlformats.org/officeDocument/2006/relationships/image" Target="../media/image6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Relationship Id="rId5" Type="http://schemas.openxmlformats.org/officeDocument/2006/relationships/image" Target="../media/image68.wmf"/><Relationship Id="rId4" Type="http://schemas.openxmlformats.org/officeDocument/2006/relationships/image" Target="../media/image6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png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image" Target="../media/image89.wmf"/><Relationship Id="rId1" Type="http://schemas.openxmlformats.org/officeDocument/2006/relationships/image" Target="../media/image88.wmf"/><Relationship Id="rId6" Type="http://schemas.openxmlformats.org/officeDocument/2006/relationships/image" Target="../media/image93.emf"/><Relationship Id="rId5" Type="http://schemas.openxmlformats.org/officeDocument/2006/relationships/image" Target="../media/image92.wmf"/><Relationship Id="rId4" Type="http://schemas.openxmlformats.org/officeDocument/2006/relationships/image" Target="../media/image9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9B7976-7D8B-4541-8BA9-7EC037C1FA28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29E3D-BE92-48EA-9465-F4E47DC5C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58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AA02B507-CE2E-4DCE-AC2D-0524088C3D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413" indent="-228600"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7025" indent="-227013"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4225" indent="-228600"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1425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8625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5825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3025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E7240ED-1D5B-445D-A50D-BD9F52267BB3}" type="slidenum">
              <a:rPr lang="el-GR" altLang="en-US" sz="1300"/>
              <a:pPr>
                <a:spcBef>
                  <a:spcPct val="0"/>
                </a:spcBef>
              </a:pPr>
              <a:t>9</a:t>
            </a:fld>
            <a:endParaRPr lang="el-GR" altLang="en-US" sz="1300"/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8E02A687-74F5-4E8B-9D23-3BBBF272E6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813AB8CD-C472-4232-8ADC-F6A69C8CFF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Linear filtering: see previous slide.       Non-linear filtering example:  median / order statistic / restoration techniques inverting the noise model</a:t>
            </a:r>
            <a:endParaRPr lang="el-G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5E1FA716-1D97-4318-B9E0-04992965F3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6A86C48-69A5-4D9D-B204-FE81FA1EEBDF}" type="slidenum">
              <a:rPr lang="el-GR" altLang="en-US" sz="1300"/>
              <a:pPr>
                <a:spcBef>
                  <a:spcPct val="0"/>
                </a:spcBef>
              </a:pPr>
              <a:t>24</a:t>
            </a:fld>
            <a:endParaRPr lang="el-GR" altLang="en-US" sz="1300"/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DF0E234E-A21D-4965-A0F7-4E114FDE9E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20DC3ECB-C5FA-4706-844B-B3776885C9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98CC53F8-776D-4C50-8282-FA3D9CC9D3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46DB598-7447-40DB-8E6C-10053E7BC142}" type="slidenum">
              <a:rPr lang="el-GR" altLang="en-US" sz="1300"/>
              <a:pPr>
                <a:spcBef>
                  <a:spcPct val="0"/>
                </a:spcBef>
              </a:pPr>
              <a:t>32</a:t>
            </a:fld>
            <a:endParaRPr lang="el-GR" altLang="en-US" sz="13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BEA43DCE-A1D6-49D9-9B2A-01B66DA65C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1EAC4F41-E149-442D-A20E-EFCE627743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D18A8A00-380E-46B9-9240-BF32ED4682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B16639C-50B2-4F3F-A75F-68345FA1A0A9}" type="slidenum">
              <a:rPr lang="el-GR" altLang="en-US" sz="1300"/>
              <a:pPr>
                <a:spcBef>
                  <a:spcPct val="0"/>
                </a:spcBef>
              </a:pPr>
              <a:t>34</a:t>
            </a:fld>
            <a:endParaRPr lang="el-GR" altLang="en-US" sz="1300"/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A1E8284A-AA10-4AC9-A0AB-B13CB3314A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48249FE-7F0A-427F-8546-ECAADA58D6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sharpening</a:t>
            </a:r>
            <a:endParaRPr lang="el-G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D18A8A00-380E-46B9-9240-BF32ED4682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361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16639C-50B2-4F3F-A75F-68345FA1A0A9}" type="slidenum">
              <a:rPr kumimoji="0" lang="el-G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6361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l-GR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A1E8284A-AA10-4AC9-A0AB-B13CB3314A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48249FE-7F0A-427F-8546-ECAADA58D6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sharpening</a:t>
            </a:r>
            <a:endParaRPr lang="el-GR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283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0BD55BC-B77C-496E-B311-04B2C345A3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C73352-D80F-4AD3-9578-7DBC9C5C1F76}" type="slidenum">
              <a:rPr lang="en-US" altLang="en-US"/>
              <a:pPr/>
              <a:t>41</a:t>
            </a:fld>
            <a:endParaRPr lang="en-US" altLang="en-US" dirty="0"/>
          </a:p>
        </p:txBody>
      </p:sp>
      <p:sp>
        <p:nvSpPr>
          <p:cNvPr id="701442" name="Rectangle 2">
            <a:extLst>
              <a:ext uri="{FF2B5EF4-FFF2-40B4-BE49-F238E27FC236}">
                <a16:creationId xmlns:a16="http://schemas.microsoft.com/office/drawing/2014/main" id="{A76F8CB2-822F-411C-9C24-0D09B8A880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1443" name="Rectangle 3">
            <a:extLst>
              <a:ext uri="{FF2B5EF4-FFF2-40B4-BE49-F238E27FC236}">
                <a16:creationId xmlns:a16="http://schemas.microsoft.com/office/drawing/2014/main" id="{DD05A93B-9E8A-47C7-8E77-070D2E5F2E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pt-B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4AB550E-D6B2-44DD-8085-B9F577DEA2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EF3D1D-30BE-4CB6-9625-7961E5B399F8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705538" name="Rectangle 2">
            <a:extLst>
              <a:ext uri="{FF2B5EF4-FFF2-40B4-BE49-F238E27FC236}">
                <a16:creationId xmlns:a16="http://schemas.microsoft.com/office/drawing/2014/main" id="{10E3A3D4-EB40-4316-AC91-AD581AD43E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5539" name="Rectangle 3">
            <a:extLst>
              <a:ext uri="{FF2B5EF4-FFF2-40B4-BE49-F238E27FC236}">
                <a16:creationId xmlns:a16="http://schemas.microsoft.com/office/drawing/2014/main" id="{77D2AF74-9D02-4D63-99DB-3AE3A7BB9B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pt-B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D73F332-B207-4FF1-8EA1-299FD73689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C4E675-A0FD-427C-928C-E361E2B8EAD5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711682" name="Rectangle 2">
            <a:extLst>
              <a:ext uri="{FF2B5EF4-FFF2-40B4-BE49-F238E27FC236}">
                <a16:creationId xmlns:a16="http://schemas.microsoft.com/office/drawing/2014/main" id="{FE722232-7916-4AA4-A7C8-10AEEECC65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1683" name="Rectangle 3">
            <a:extLst>
              <a:ext uri="{FF2B5EF4-FFF2-40B4-BE49-F238E27FC236}">
                <a16:creationId xmlns:a16="http://schemas.microsoft.com/office/drawing/2014/main" id="{06E7F1D3-09A9-4CB3-BF00-9717E8741A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pt-B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FE2F43D-9C0A-474C-88F2-A0E9A5398B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B4C3A0-7D20-4801-9236-3E6AD97FA3E4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713730" name="Rectangle 2">
            <a:extLst>
              <a:ext uri="{FF2B5EF4-FFF2-40B4-BE49-F238E27FC236}">
                <a16:creationId xmlns:a16="http://schemas.microsoft.com/office/drawing/2014/main" id="{69EED288-94AD-4538-9562-2375833A1D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3731" name="Rectangle 3">
            <a:extLst>
              <a:ext uri="{FF2B5EF4-FFF2-40B4-BE49-F238E27FC236}">
                <a16:creationId xmlns:a16="http://schemas.microsoft.com/office/drawing/2014/main" id="{00BDD2C7-5283-4580-9DAD-445FB29E3B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pt-B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D8EBA-E0BC-486B-855C-D9511DCADA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F53CC7-CAF3-4063-A365-66FBDAE41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2EB96-F78D-4877-959D-6821C98A8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65FC-AC40-4365-A573-071CCC8EC051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5220D-4E50-4CB0-B60F-F6491BAFF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5E323-81D9-48FB-B526-A778AA56A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22C93-EB44-4511-B007-40BD3C5A8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71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08A03-811A-4F64-A676-873C04E1B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85A530-751B-4399-BD7C-CE6C0EE30B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6486-E7B2-4853-8CAA-FB17CABB8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65FC-AC40-4365-A573-071CCC8EC051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14758-8F4D-4FCD-8DD6-33B557E72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A819D-5311-4B9F-B855-1ADAF6967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22C93-EB44-4511-B007-40BD3C5A8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90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33ABB1-B307-496C-A112-77746183F7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44C1C3-7BC0-45D5-8638-D26BAF302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CA4F0-8C50-4C58-9F1F-265584E27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65FC-AC40-4365-A573-071CCC8EC051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CD004-B521-4FA5-83B9-F6F5CE159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5DED9-C6F8-486F-8B0F-1F340666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22C93-EB44-4511-B007-40BD3C5A8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16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Τίτλος, Αντικείμενο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el-GR"/>
              <a:t>Kλικ για επεξεργασία του τίτλου</a:t>
            </a:r>
          </a:p>
        </p:txBody>
      </p:sp>
      <p:sp>
        <p:nvSpPr>
          <p:cNvPr id="3" name="2 - Θέση περιεχομένου"/>
          <p:cNvSpPr>
            <a:spLocks noGrp="1"/>
          </p:cNvSpPr>
          <p:nvPr>
            <p:ph sz="half" idx="1"/>
          </p:nvPr>
        </p:nvSpPr>
        <p:spPr>
          <a:xfrm>
            <a:off x="1576917" y="2017713"/>
            <a:ext cx="5080000" cy="4114800"/>
          </a:xfrm>
        </p:spPr>
        <p:txBody>
          <a:bodyPr/>
          <a:lstStyle/>
          <a:p>
            <a:pPr lvl="0"/>
            <a:r>
              <a:rPr lang="el-GR"/>
              <a:t>Kλικ για επεξεργασία των στυλ του υποδείγματος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3 - Θέση κειμένου"/>
          <p:cNvSpPr>
            <a:spLocks noGrp="1"/>
          </p:cNvSpPr>
          <p:nvPr>
            <p:ph type="body" sz="half" idx="2"/>
          </p:nvPr>
        </p:nvSpPr>
        <p:spPr>
          <a:xfrm>
            <a:off x="6860117" y="2017713"/>
            <a:ext cx="5080000" cy="4114800"/>
          </a:xfrm>
        </p:spPr>
        <p:txBody>
          <a:bodyPr/>
          <a:lstStyle/>
          <a:p>
            <a:pPr lvl="0"/>
            <a:r>
              <a:rPr lang="el-GR"/>
              <a:t>Kλικ για επεξεργασία των στυλ του υποδείγματος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F8D0BFE6-21AE-43BF-B9DD-3EBDCBAE18C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D1449A1E-11B3-4BE5-B0AE-9DD80A4A4F8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1F10BAE9-49F4-4F46-9AF1-A0CC36CA7B7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A6DD97-2A3E-41C8-A9E4-5428D5419885}" type="slidenum">
              <a:rPr lang="el-GR" altLang="en-US"/>
              <a:pPr>
                <a:defRPr/>
              </a:pPr>
              <a:t>‹#›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161473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190625" y="2268141"/>
            <a:ext cx="9810750" cy="232171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009374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2720A-5709-404E-8D90-EF607E2F6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3786E-89C6-4815-86E1-2594BAEA6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EAB83-0CC3-4548-BCCC-805CB2AC6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65FC-AC40-4365-A573-071CCC8EC051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4D434-C13E-4B85-B109-55A20EAEE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0A730-793D-4EA8-B5FA-0E4974722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22C93-EB44-4511-B007-40BD3C5A8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998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E5E61-D29F-4C7D-AE2E-CEEBE21E7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B3C636-55EA-4256-B363-5DF892822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DA9E1-757D-4384-9EB4-F9781109A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65FC-AC40-4365-A573-071CCC8EC051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43F9A-31FB-4026-A137-DC82EB86A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BDB5B-B718-48B2-B7FB-EC96E244E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22C93-EB44-4511-B007-40BD3C5A8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96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14717-F48E-4BFD-BB70-E0F3C14B6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5E712-8338-43DE-B563-8D342F4728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575918-81AE-48EA-AA75-92CEC6581A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AF3656-F53C-4B70-897D-121F11DF5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65FC-AC40-4365-A573-071CCC8EC051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D186BC-06E3-44CD-BF7E-E0190E2C3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992DC4-7D1C-430D-81EA-06E645AF5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22C93-EB44-4511-B007-40BD3C5A8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75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D2B6-3A1B-46B1-ADAB-909F55554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BD18C5-424F-4C97-9AD9-AB068CD7C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0EEA02-E290-4C91-8042-574630B0B6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82A6AC-D041-4E7C-81D0-4D4E83F29C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8C988F-3CD0-42F5-8B9E-3A58B2C56B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D50E93-4599-40E6-8585-D3E5F5B69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65FC-AC40-4365-A573-071CCC8EC051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3EB1B1-4D85-4C8D-8A24-509A8CB74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D0EBFF-336C-48A2-989B-38A3D20BA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22C93-EB44-4511-B007-40BD3C5A8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58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618B2-0F04-43CF-B65A-36EAA68F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82A816-CCA7-4F3C-B996-E6866455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65FC-AC40-4365-A573-071CCC8EC051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DEA460-B38D-4AA9-A5B7-67F980467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63DA1-9948-4D92-87C8-3047E4E6F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22C93-EB44-4511-B007-40BD3C5A8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0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2AD2EB-3F89-45FB-864E-56A9F348A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65FC-AC40-4365-A573-071CCC8EC051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50A1EC-95B8-4F06-8C97-B8B7A7894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84C00-B413-4041-9A11-D27112DCB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22C93-EB44-4511-B007-40BD3C5A8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28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D1C81-AA53-4064-940A-301E4E1F5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BE25E-73F1-4C48-A9A3-D11004433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72F54-8521-4488-8B21-14AE986EA4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B5644-7858-4C02-8254-20E1C81ED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65FC-AC40-4365-A573-071CCC8EC051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2F323F-7DAE-4BE9-BAF0-7029E656D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A752DB-9924-45C3-94C7-5A8CED244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22C93-EB44-4511-B007-40BD3C5A8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45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CE380-2A72-41E3-B15C-86B25F56D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A0DBF6-7AF1-479A-ADE8-6FA83F56A7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2BA9FF-67C3-47A4-8C2E-964E31B06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51C5E9-6D64-4B95-B407-BD0164EDE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65FC-AC40-4365-A573-071CCC8EC051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E3CC21-7036-42C1-A5F7-8BA2A2348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1CEF8-1B78-4D3D-8340-BC9273A2B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22C93-EB44-4511-B007-40BD3C5A8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07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8BE9B7-E712-4267-8FB3-F262C3489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51155C-6D01-4248-97AA-513BB5139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07B91-5C83-484F-ADF8-BDF0D79B57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A65FC-AC40-4365-A573-071CCC8EC051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295FA-7833-4308-9A79-8C5EB8716A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43479-E295-4445-B319-F36F911F4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822C93-EB44-4511-B007-40BD3C5A8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924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9.w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oleObject" Target="../embeddings/oleObject7.bin"/><Relationship Id="rId3" Type="http://schemas.openxmlformats.org/officeDocument/2006/relationships/image" Target="../media/image1.png"/><Relationship Id="rId7" Type="http://schemas.openxmlformats.org/officeDocument/2006/relationships/image" Target="../media/image61.wmf"/><Relationship Id="rId12" Type="http://schemas.openxmlformats.org/officeDocument/2006/relationships/image" Target="../media/image63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5.wmf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oleObject" Target="../embeddings/oleObject6.bin"/><Relationship Id="rId5" Type="http://schemas.openxmlformats.org/officeDocument/2006/relationships/image" Target="../media/image60.wmf"/><Relationship Id="rId15" Type="http://schemas.openxmlformats.org/officeDocument/2006/relationships/oleObject" Target="../embeddings/oleObject8.bin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62.wmf"/><Relationship Id="rId14" Type="http://schemas.openxmlformats.org/officeDocument/2006/relationships/image" Target="../media/image64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13" Type="http://schemas.openxmlformats.org/officeDocument/2006/relationships/oleObject" Target="../embeddings/oleObject11.bin"/><Relationship Id="rId18" Type="http://schemas.openxmlformats.org/officeDocument/2006/relationships/image" Target="../media/image68.wmf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9.bin"/><Relationship Id="rId12" Type="http://schemas.openxmlformats.org/officeDocument/2006/relationships/image" Target="../media/image73.png"/><Relationship Id="rId17" Type="http://schemas.openxmlformats.org/officeDocument/2006/relationships/oleObject" Target="../embeddings/oleObject13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67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71.png"/><Relationship Id="rId11" Type="http://schemas.openxmlformats.org/officeDocument/2006/relationships/image" Target="../media/image72.png"/><Relationship Id="rId5" Type="http://schemas.openxmlformats.org/officeDocument/2006/relationships/image" Target="../media/image70.png"/><Relationship Id="rId15" Type="http://schemas.openxmlformats.org/officeDocument/2006/relationships/oleObject" Target="../embeddings/oleObject12.bin"/><Relationship Id="rId10" Type="http://schemas.openxmlformats.org/officeDocument/2006/relationships/image" Target="../media/image64.wmf"/><Relationship Id="rId4" Type="http://schemas.openxmlformats.org/officeDocument/2006/relationships/image" Target="../media/image69.png"/><Relationship Id="rId9" Type="http://schemas.openxmlformats.org/officeDocument/2006/relationships/oleObject" Target="../embeddings/oleObject10.bin"/><Relationship Id="rId14" Type="http://schemas.openxmlformats.org/officeDocument/2006/relationships/image" Target="../media/image66.w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78.wmf"/><Relationship Id="rId4" Type="http://schemas.openxmlformats.org/officeDocument/2006/relationships/oleObject" Target="../embeddings/oleObject14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79.wmf"/><Relationship Id="rId4" Type="http://schemas.openxmlformats.org/officeDocument/2006/relationships/oleObject" Target="../embeddings/oleObject15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image" Target="../media/image1.png"/><Relationship Id="rId7" Type="http://schemas.openxmlformats.org/officeDocument/2006/relationships/image" Target="../media/image8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80.wmf"/><Relationship Id="rId10" Type="http://schemas.openxmlformats.org/officeDocument/2006/relationships/image" Target="../media/image83.png"/><Relationship Id="rId4" Type="http://schemas.openxmlformats.org/officeDocument/2006/relationships/oleObject" Target="../embeddings/oleObject16.bin"/><Relationship Id="rId9" Type="http://schemas.openxmlformats.org/officeDocument/2006/relationships/image" Target="../media/image82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84.png"/><Relationship Id="rId5" Type="http://schemas.openxmlformats.org/officeDocument/2006/relationships/image" Target="../media/image82.wmf"/><Relationship Id="rId4" Type="http://schemas.openxmlformats.org/officeDocument/2006/relationships/oleObject" Target="../embeddings/oleObject19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oleObject" Target="../embeddings/oleObject20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13" Type="http://schemas.openxmlformats.org/officeDocument/2006/relationships/image" Target="../media/image91.wmf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88.wmf"/><Relationship Id="rId12" Type="http://schemas.openxmlformats.org/officeDocument/2006/relationships/oleObject" Target="../embeddings/oleObject24.bin"/><Relationship Id="rId17" Type="http://schemas.openxmlformats.org/officeDocument/2006/relationships/image" Target="../media/image93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6.bin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90.wmf"/><Relationship Id="rId5" Type="http://schemas.microsoft.com/office/2007/relationships/hdphoto" Target="../media/hdphoto1.wdp"/><Relationship Id="rId15" Type="http://schemas.openxmlformats.org/officeDocument/2006/relationships/image" Target="../media/image92.wmf"/><Relationship Id="rId10" Type="http://schemas.openxmlformats.org/officeDocument/2006/relationships/oleObject" Target="../embeddings/oleObject23.bin"/><Relationship Id="rId4" Type="http://schemas.openxmlformats.org/officeDocument/2006/relationships/image" Target="../media/image94.png"/><Relationship Id="rId9" Type="http://schemas.openxmlformats.org/officeDocument/2006/relationships/image" Target="../media/image89.wmf"/><Relationship Id="rId14" Type="http://schemas.openxmlformats.org/officeDocument/2006/relationships/oleObject" Target="../embeddings/oleObject25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13" Type="http://schemas.openxmlformats.org/officeDocument/2006/relationships/image" Target="../media/image100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96.wmf"/><Relationship Id="rId12" Type="http://schemas.openxmlformats.org/officeDocument/2006/relationships/image" Target="../media/image9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98.wmf"/><Relationship Id="rId5" Type="http://schemas.openxmlformats.org/officeDocument/2006/relationships/image" Target="../media/image95.wmf"/><Relationship Id="rId10" Type="http://schemas.openxmlformats.org/officeDocument/2006/relationships/oleObject" Target="../embeddings/oleObject30.bin"/><Relationship Id="rId4" Type="http://schemas.openxmlformats.org/officeDocument/2006/relationships/oleObject" Target="../embeddings/oleObject27.bin"/><Relationship Id="rId9" Type="http://schemas.openxmlformats.org/officeDocument/2006/relationships/image" Target="../media/image97.w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02.wmf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07.png"/><Relationship Id="rId12" Type="http://schemas.openxmlformats.org/officeDocument/2006/relationships/oleObject" Target="../embeddings/oleObject3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06.png"/><Relationship Id="rId11" Type="http://schemas.openxmlformats.org/officeDocument/2006/relationships/image" Target="../media/image101.wmf"/><Relationship Id="rId5" Type="http://schemas.openxmlformats.org/officeDocument/2006/relationships/image" Target="../media/image105.png"/><Relationship Id="rId15" Type="http://schemas.openxmlformats.org/officeDocument/2006/relationships/image" Target="../media/image103.wmf"/><Relationship Id="rId10" Type="http://schemas.openxmlformats.org/officeDocument/2006/relationships/oleObject" Target="../embeddings/oleObject31.bin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oleObject" Target="../embeddings/oleObject33.bin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10.wmf"/><Relationship Id="rId4" Type="http://schemas.openxmlformats.org/officeDocument/2006/relationships/oleObject" Target="../embeddings/oleObject34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jpeg"/><Relationship Id="rId5" Type="http://schemas.openxmlformats.org/officeDocument/2006/relationships/image" Target="../media/image113.jpeg"/><Relationship Id="rId4" Type="http://schemas.openxmlformats.org/officeDocument/2006/relationships/image" Target="../media/image112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15.wmf"/><Relationship Id="rId4" Type="http://schemas.openxmlformats.org/officeDocument/2006/relationships/oleObject" Target="../embeddings/oleObject35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1C9CC24-B375-4226-BF2B-61FADBBA6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70A28E-4FD8-4474-A206-E15B5EBB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084747"/>
            <a:ext cx="12188952" cy="3294207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9647E21-5366-4638-AC97-D8CD4111E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r="8214" b="45501"/>
          <a:stretch>
            <a:fillRect/>
          </a:stretch>
        </p:blipFill>
        <p:spPr>
          <a:xfrm flipV="1">
            <a:off x="0" y="0"/>
            <a:ext cx="12191999" cy="4473360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004E8BE1-9F7A-4BFB-A45F-170AA909A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1575" y="4473360"/>
            <a:ext cx="9469211" cy="865639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Image Filters</a:t>
            </a:r>
          </a:p>
          <a:p>
            <a:r>
              <a:rPr lang="el-GR" sz="2800" dirty="0">
                <a:solidFill>
                  <a:srgbClr val="0070C0"/>
                </a:solidFill>
              </a:rPr>
              <a:t>Χωρικά Φίλτρα Εξομάλυνσης</a:t>
            </a:r>
          </a:p>
        </p:txBody>
      </p:sp>
      <p:pic>
        <p:nvPicPr>
          <p:cNvPr id="4" name="Picture 4" descr="Logo">
            <a:extLst>
              <a:ext uri="{FF2B5EF4-FFF2-40B4-BE49-F238E27FC236}">
                <a16:creationId xmlns:a16="http://schemas.microsoft.com/office/drawing/2014/main" id="{BA814662-FDE6-41C1-83E1-916CC07E0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8794" y="1767574"/>
            <a:ext cx="7077264" cy="192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855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338" name="Rectangle 2">
            <a:extLst>
              <a:ext uri="{FF2B5EF4-FFF2-40B4-BE49-F238E27FC236}">
                <a16:creationId xmlns:a16="http://schemas.microsoft.com/office/drawing/2014/main" id="{0BA56FB1-DF7F-4A4D-A9D8-CC713119C0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l-GR" altLang="en-US" sz="4000">
                <a:solidFill>
                  <a:srgbClr val="FFFFFF"/>
                </a:solidFill>
              </a:rPr>
              <a:t>Γραμμικά φίλτρα εξομάλυνσης</a:t>
            </a:r>
            <a:endParaRPr lang="th-TH" altLang="en-US" sz="4000">
              <a:solidFill>
                <a:srgbClr val="FFFFFF"/>
              </a:solidFill>
            </a:endParaRP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C85E3B59-CBA2-4C6D-804E-4CC200E0F6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pPr eaLnBrk="1" hangingPunct="1">
              <a:spcAft>
                <a:spcPct val="40000"/>
              </a:spcAft>
            </a:pPr>
            <a:r>
              <a:rPr lang="el-GR" altLang="en-US" sz="2000" dirty="0">
                <a:solidFill>
                  <a:srgbClr val="000000"/>
                </a:solidFill>
              </a:rPr>
              <a:t>η έξοδος του φίλτρου (δηλαδή το </a:t>
            </a:r>
            <a:r>
              <a:rPr lang="en-US" altLang="en-US" sz="2000" dirty="0">
                <a:solidFill>
                  <a:srgbClr val="000000"/>
                </a:solidFill>
              </a:rPr>
              <a:t>g(x, y)) </a:t>
            </a:r>
            <a:r>
              <a:rPr lang="el-GR" altLang="en-US" sz="2000" dirty="0">
                <a:solidFill>
                  <a:srgbClr val="000000"/>
                </a:solidFill>
              </a:rPr>
              <a:t>είναι απλά η μέση τιμή των τιμών γκρίζου των </a:t>
            </a:r>
            <a:r>
              <a:rPr lang="en-US" altLang="en-US" sz="2000" dirty="0">
                <a:solidFill>
                  <a:srgbClr val="000000"/>
                </a:solidFill>
              </a:rPr>
              <a:t>pixels </a:t>
            </a:r>
            <a:r>
              <a:rPr lang="el-GR" altLang="en-US" sz="2000" dirty="0">
                <a:solidFill>
                  <a:srgbClr val="000000"/>
                </a:solidFill>
              </a:rPr>
              <a:t>που περιλαμβάνονται στη γειτονιά της μάσκας του φίλτρου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 eaLnBrk="1" hangingPunct="1">
              <a:spcAft>
                <a:spcPct val="40000"/>
              </a:spcAft>
            </a:pPr>
            <a:r>
              <a:rPr lang="el-GR" altLang="en-US" sz="2000" dirty="0">
                <a:solidFill>
                  <a:srgbClr val="000000"/>
                </a:solidFill>
              </a:rPr>
              <a:t>τα φίλτρα αυτά ονομάζονται φίλτρα μέσης τιμής ή </a:t>
            </a:r>
            <a:r>
              <a:rPr lang="el-GR" altLang="en-US" sz="2000" dirty="0" err="1">
                <a:solidFill>
                  <a:srgbClr val="000000"/>
                </a:solidFill>
              </a:rPr>
              <a:t>βαθυπερατά</a:t>
            </a:r>
            <a:r>
              <a:rPr lang="el-GR" altLang="en-US" sz="2000" dirty="0">
                <a:solidFill>
                  <a:srgbClr val="000000"/>
                </a:solidFill>
              </a:rPr>
              <a:t> φίλτρα</a:t>
            </a:r>
            <a:endParaRPr lang="th-TH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363" name="Rectangle 2">
            <a:extLst>
              <a:ext uri="{FF2B5EF4-FFF2-40B4-BE49-F238E27FC236}">
                <a16:creationId xmlns:a16="http://schemas.microsoft.com/office/drawing/2014/main" id="{E744B2AC-4731-4087-99CB-581A263790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l-GR" altLang="en-US" sz="4000">
                <a:solidFill>
                  <a:srgbClr val="FFFFFF"/>
                </a:solidFill>
              </a:rPr>
              <a:t>Γραμμικά φίλτρα εξομάλυνσης</a:t>
            </a:r>
            <a:endParaRPr lang="th-TH" altLang="en-US" sz="4000">
              <a:solidFill>
                <a:srgbClr val="FFFFFF"/>
              </a:solidFill>
            </a:endParaRPr>
          </a:p>
        </p:txBody>
      </p:sp>
      <p:sp>
        <p:nvSpPr>
          <p:cNvPr id="15362" name="Rectangle 3">
            <a:extLst>
              <a:ext uri="{FF2B5EF4-FFF2-40B4-BE49-F238E27FC236}">
                <a16:creationId xmlns:a16="http://schemas.microsoft.com/office/drawing/2014/main" id="{93C71F34-3C2A-4759-BDE4-85B99EDF62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spcAft>
                <a:spcPct val="30000"/>
              </a:spcAft>
            </a:pPr>
            <a:r>
              <a:rPr lang="el-GR" altLang="en-US" sz="2400" dirty="0">
                <a:solidFill>
                  <a:srgbClr val="000000"/>
                </a:solidFill>
              </a:rPr>
              <a:t>η αντικατάσταση της τιμής γκρίζου κάθε </a:t>
            </a:r>
            <a:r>
              <a:rPr lang="en-US" altLang="en-US" sz="2400" dirty="0">
                <a:solidFill>
                  <a:srgbClr val="000000"/>
                </a:solidFill>
              </a:rPr>
              <a:t>pixel </a:t>
            </a:r>
            <a:r>
              <a:rPr lang="el-GR" altLang="en-US" sz="2400" dirty="0">
                <a:solidFill>
                  <a:srgbClr val="000000"/>
                </a:solidFill>
              </a:rPr>
              <a:t>εικόνας με τον μέσο όρο των τιμών της γειτονιάς του ελαττώνει τις </a:t>
            </a:r>
            <a:r>
              <a:rPr lang="en-US" altLang="en-US" sz="2400" dirty="0">
                <a:solidFill>
                  <a:srgbClr val="000000"/>
                </a:solidFill>
              </a:rPr>
              <a:t>"</a:t>
            </a:r>
            <a:r>
              <a:rPr lang="el-GR" altLang="en-US" sz="2400" dirty="0">
                <a:solidFill>
                  <a:srgbClr val="000000"/>
                </a:solidFill>
              </a:rPr>
              <a:t>οξείες</a:t>
            </a:r>
            <a:r>
              <a:rPr lang="en-US" altLang="en-US" sz="2400" dirty="0">
                <a:solidFill>
                  <a:srgbClr val="000000"/>
                </a:solidFill>
              </a:rPr>
              <a:t>" (</a:t>
            </a:r>
            <a:r>
              <a:rPr lang="el-GR" altLang="en-US" sz="2400" dirty="0">
                <a:solidFill>
                  <a:srgbClr val="000000"/>
                </a:solidFill>
              </a:rPr>
              <a:t>απότομες) μεταβολές των τιμών γκρίζου της εικόνας</a:t>
            </a:r>
            <a:endParaRPr lang="en-US" altLang="en-US" sz="2400" dirty="0">
              <a:solidFill>
                <a:srgbClr val="000000"/>
              </a:solidFill>
            </a:endParaRPr>
          </a:p>
          <a:p>
            <a:pPr eaLnBrk="1" hangingPunct="1">
              <a:spcAft>
                <a:spcPct val="30000"/>
              </a:spcAft>
            </a:pPr>
            <a:r>
              <a:rPr lang="el-GR" altLang="en-US" sz="2400" dirty="0">
                <a:solidFill>
                  <a:srgbClr val="000000"/>
                </a:solidFill>
              </a:rPr>
              <a:t>οι οξείες μεταβολές μπορεί να αντιστοιχούν σε</a:t>
            </a:r>
            <a:endParaRPr lang="en-US" altLang="en-US" sz="2400" dirty="0">
              <a:solidFill>
                <a:srgbClr val="000000"/>
              </a:solidFill>
            </a:endParaRPr>
          </a:p>
          <a:p>
            <a:pPr lvl="1" eaLnBrk="1" hangingPunct="1">
              <a:spcAft>
                <a:spcPct val="30000"/>
              </a:spcAft>
            </a:pPr>
            <a:r>
              <a:rPr lang="el-GR" altLang="en-US" dirty="0">
                <a:solidFill>
                  <a:srgbClr val="000000"/>
                </a:solidFill>
              </a:rPr>
              <a:t>τυχαίο θόρυβο που μολύνει την εικόνα</a:t>
            </a:r>
            <a:endParaRPr lang="en-US" altLang="en-US" dirty="0">
              <a:solidFill>
                <a:srgbClr val="000000"/>
              </a:solidFill>
            </a:endParaRPr>
          </a:p>
          <a:p>
            <a:pPr lvl="1" eaLnBrk="1" hangingPunct="1">
              <a:spcAft>
                <a:spcPct val="30000"/>
              </a:spcAft>
            </a:pPr>
            <a:r>
              <a:rPr lang="el-GR" altLang="en-US" dirty="0">
                <a:solidFill>
                  <a:srgbClr val="000000"/>
                </a:solidFill>
              </a:rPr>
              <a:t>ακμές των αντικειμένων της εικόνας</a:t>
            </a:r>
            <a:endParaRPr lang="en-US" altLang="en-US" dirty="0">
              <a:solidFill>
                <a:srgbClr val="000000"/>
              </a:solidFill>
            </a:endParaRPr>
          </a:p>
          <a:p>
            <a:pPr eaLnBrk="1" hangingPunct="1">
              <a:spcAft>
                <a:spcPct val="30000"/>
              </a:spcAft>
            </a:pPr>
            <a:r>
              <a:rPr lang="el-GR" altLang="en-US" sz="2400" dirty="0">
                <a:solidFill>
                  <a:srgbClr val="000000"/>
                </a:solidFill>
              </a:rPr>
              <a:t>συνεπώς, η εξομάλυνση ελαττώνει τον θόρυβο (επιθυμητή λειτουργία) και θολώνει τις ακμές (συνήθως, ανεπιθύμητη λειτουργία)</a:t>
            </a:r>
            <a:endParaRPr lang="en-US" altLang="en-US" sz="2400" dirty="0">
              <a:solidFill>
                <a:srgbClr val="000000"/>
              </a:solidFill>
            </a:endParaRPr>
          </a:p>
          <a:p>
            <a:pPr eaLnBrk="1" hangingPunct="1">
              <a:spcAft>
                <a:spcPct val="30000"/>
              </a:spcAft>
            </a:pPr>
            <a:endParaRPr lang="th-TH" altLang="en-US" sz="2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363" name="Rectangle 2">
            <a:extLst>
              <a:ext uri="{FF2B5EF4-FFF2-40B4-BE49-F238E27FC236}">
                <a16:creationId xmlns:a16="http://schemas.microsoft.com/office/drawing/2014/main" id="{E744B2AC-4731-4087-99CB-581A263790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sz="4000" dirty="0">
                <a:solidFill>
                  <a:srgbClr val="FFFFFF"/>
                </a:solidFill>
              </a:rPr>
              <a:t>3x3 </a:t>
            </a:r>
            <a:r>
              <a:rPr lang="el-GR" altLang="en-US" sz="4000" dirty="0">
                <a:solidFill>
                  <a:srgbClr val="FFFFFF"/>
                </a:solidFill>
              </a:rPr>
              <a:t>Φίλτρα εξομάλυνσης</a:t>
            </a:r>
            <a:endParaRPr lang="th-TH" altLang="en-US" sz="4000" dirty="0">
              <a:solidFill>
                <a:srgbClr val="FFFFFF"/>
              </a:solidFill>
            </a:endParaRPr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D4FC1A70-1656-4CCD-9AC2-12FE3592A14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2108900" y="5840860"/>
            <a:ext cx="7286680" cy="1096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en-US" sz="1800" dirty="0">
                <a:ea typeface="Angsana New" panose="02020603050405020304" pitchFamily="18" charset="-34"/>
              </a:rPr>
              <a:t>	Το κεντρικό </a:t>
            </a:r>
            <a:r>
              <a:rPr lang="en-US" altLang="en-US" sz="1800" dirty="0">
                <a:ea typeface="Angsana New" panose="02020603050405020304" pitchFamily="18" charset="-34"/>
              </a:rPr>
              <a:t>pixel </a:t>
            </a:r>
            <a:r>
              <a:rPr lang="el-GR" altLang="en-US" sz="1800" dirty="0">
                <a:ea typeface="Angsana New" panose="02020603050405020304" pitchFamily="18" charset="-34"/>
              </a:rPr>
              <a:t>είναι το πιο σημαντικό ενώ τα σταθμά για τα άλλα </a:t>
            </a:r>
            <a:r>
              <a:rPr lang="en-US" altLang="en-US" sz="1800" dirty="0">
                <a:ea typeface="Angsana New" panose="02020603050405020304" pitchFamily="18" charset="-34"/>
              </a:rPr>
              <a:t>pixels </a:t>
            </a:r>
            <a:r>
              <a:rPr lang="el-GR" altLang="en-US" sz="1800" dirty="0">
                <a:ea typeface="Angsana New" panose="02020603050405020304" pitchFamily="18" charset="-34"/>
              </a:rPr>
              <a:t>είναι αντιστρόφως ανάλογα της απόστασής τους από το κέντρο της μάσκας. Η μάσκα αυτή ελαττώνει το θόλωμα της εικόνας.</a:t>
            </a:r>
            <a:endParaRPr lang="th-TH" altLang="en-US" sz="1800" dirty="0">
              <a:ea typeface="Angsana New" panose="02020603050405020304" pitchFamily="18" charset="-34"/>
            </a:endParaRP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60C9EC7B-0122-487F-A5EC-649290FE3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495" y="2487319"/>
            <a:ext cx="6590347" cy="2871465"/>
          </a:xfrm>
          <a:prstGeom prst="rect">
            <a:avLst/>
          </a:prstGeom>
        </p:spPr>
      </p:pic>
      <p:pic>
        <p:nvPicPr>
          <p:cNvPr id="9" name="Εικόνα 8">
            <a:extLst>
              <a:ext uri="{FF2B5EF4-FFF2-40B4-BE49-F238E27FC236}">
                <a16:creationId xmlns:a16="http://schemas.microsoft.com/office/drawing/2014/main" id="{7B220255-3C67-4021-9F5A-CFCF9244D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608" y="5142460"/>
            <a:ext cx="2901948" cy="646232"/>
          </a:xfrm>
          <a:prstGeom prst="rect">
            <a:avLst/>
          </a:prstGeom>
        </p:spPr>
      </p:pic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83B6FD5F-AEDA-4EDF-94C3-5798D10217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324" y="5124240"/>
            <a:ext cx="3920068" cy="646232"/>
          </a:xfrm>
          <a:prstGeom prst="rect">
            <a:avLst/>
          </a:prstGeom>
        </p:spPr>
      </p:pic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75A75819-A311-4A13-8841-10ABF7C4A1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9219" y="5350919"/>
            <a:ext cx="670618" cy="7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82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363" name="Rectangle 2">
            <a:extLst>
              <a:ext uri="{FF2B5EF4-FFF2-40B4-BE49-F238E27FC236}">
                <a16:creationId xmlns:a16="http://schemas.microsoft.com/office/drawing/2014/main" id="{E744B2AC-4731-4087-99CB-581A263790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l-GR" altLang="en-US" sz="4000" dirty="0">
                <a:solidFill>
                  <a:srgbClr val="FFFFFF"/>
                </a:solidFill>
              </a:rPr>
              <a:t>Γενικό φίλτρο εξομάλυνσης</a:t>
            </a:r>
            <a:endParaRPr lang="th-TH" altLang="en-US" sz="4000" dirty="0">
              <a:solidFill>
                <a:srgbClr val="FFFF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FCF674-24FA-46E3-90E2-ADA2BBE4D661}"/>
              </a:ext>
            </a:extLst>
          </p:cNvPr>
          <p:cNvSpPr txBox="1"/>
          <p:nvPr/>
        </p:nvSpPr>
        <p:spPr>
          <a:xfrm>
            <a:off x="2987210" y="3118951"/>
            <a:ext cx="69209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400" dirty="0"/>
              <a:t>μέγεθος μάσκας </a:t>
            </a:r>
            <a:r>
              <a:rPr lang="en-US" sz="2400" dirty="0"/>
              <a:t>mx n,  a = (m-1)/2,  b = (n-1)/2</a:t>
            </a:r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A9595CD8-228A-48E7-85CD-BFB66B5AE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882" y="3609975"/>
            <a:ext cx="77152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6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155">
            <a:extLst>
              <a:ext uri="{FF2B5EF4-FFF2-40B4-BE49-F238E27FC236}">
                <a16:creationId xmlns:a16="http://schemas.microsoft.com/office/drawing/2014/main" id="{FC7A3AA1-44C4-4CBE-8808-D86A411AD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032449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8" name="Picture 157">
            <a:extLst>
              <a:ext uri="{FF2B5EF4-FFF2-40B4-BE49-F238E27FC236}">
                <a16:creationId xmlns:a16="http://schemas.microsoft.com/office/drawing/2014/main" id="{4FDAB746-A9A3-4EC2-8997-5EB71BC96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33968"/>
          <a:stretch/>
        </p:blipFill>
        <p:spPr>
          <a:xfrm>
            <a:off x="0" y="1584458"/>
            <a:ext cx="12192000" cy="1393277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18435" name="Rectangle 3">
            <a:extLst>
              <a:ext uri="{FF2B5EF4-FFF2-40B4-BE49-F238E27FC236}">
                <a16:creationId xmlns:a16="http://schemas.microsoft.com/office/drawing/2014/main" id="{03C241CA-79D7-4048-989C-F512CB90CF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37811" y="403569"/>
            <a:ext cx="8451141" cy="17739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en-US" sz="4000" dirty="0">
                <a:solidFill>
                  <a:srgbClr val="FFFFFF"/>
                </a:solidFill>
              </a:rPr>
              <a:t>Πα</a:t>
            </a:r>
            <a:r>
              <a:rPr lang="en-US" altLang="en-US" sz="4000" dirty="0" err="1">
                <a:solidFill>
                  <a:srgbClr val="FFFFFF"/>
                </a:solidFill>
              </a:rPr>
              <a:t>ράδειγμ</a:t>
            </a:r>
            <a:r>
              <a:rPr lang="en-US" altLang="en-US" sz="4000" dirty="0">
                <a:solidFill>
                  <a:srgbClr val="FFFFFF"/>
                </a:solidFill>
              </a:rPr>
              <a:t>α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091C9E05-1ED5-4438-8E0F-382199749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2805364"/>
            <a:ext cx="12188952" cy="40526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D2CC58D1-1655-4CF7-8157-FA0C04CEC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4613014" cy="687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59095" name="Group 23">
            <a:extLst>
              <a:ext uri="{FF2B5EF4-FFF2-40B4-BE49-F238E27FC236}">
                <a16:creationId xmlns:a16="http://schemas.microsoft.com/office/drawing/2014/main" id="{3619AF00-65C0-4457-AF9E-E12BE5C8E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803771"/>
              </p:ext>
            </p:extLst>
          </p:nvPr>
        </p:nvGraphicFramePr>
        <p:xfrm>
          <a:off x="4865675" y="4831682"/>
          <a:ext cx="1014328" cy="1961208"/>
        </p:xfrm>
        <a:graphic>
          <a:graphicData uri="http://schemas.openxmlformats.org/drawingml/2006/table">
            <a:tbl>
              <a:tblPr/>
              <a:tblGrid>
                <a:gridCol w="503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6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67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a</a:t>
                      </a:r>
                      <a:endParaRPr kumimoji="0" lang="th-TH" altLang="x-none" sz="3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marL="150876" marR="150876" marT="75408" marB="75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b</a:t>
                      </a:r>
                      <a:endParaRPr kumimoji="0" lang="th-TH" altLang="x-none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marL="150876" marR="150876" marT="75408" marB="75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67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c</a:t>
                      </a:r>
                      <a:endParaRPr kumimoji="0" lang="th-TH" altLang="x-none" sz="3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marL="150876" marR="150876" marT="75408" marB="75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d</a:t>
                      </a:r>
                      <a:endParaRPr kumimoji="0" lang="th-TH" altLang="x-none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marL="150876" marR="150876" marT="75408" marB="75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67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e</a:t>
                      </a:r>
                      <a:endParaRPr kumimoji="0" lang="th-TH" altLang="x-none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marL="150876" marR="150876" marT="75408" marB="75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f</a:t>
                      </a:r>
                      <a:endParaRPr kumimoji="0" lang="th-TH" altLang="x-none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marL="150876" marR="150876" marT="75408" marB="75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Εικόνα 1">
            <a:extLst>
              <a:ext uri="{FF2B5EF4-FFF2-40B4-BE49-F238E27FC236}">
                <a16:creationId xmlns:a16="http://schemas.microsoft.com/office/drawing/2014/main" id="{1F333213-2818-449F-ACB9-8AADCEDB4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239" y="2705892"/>
            <a:ext cx="5343525" cy="4038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155">
            <a:extLst>
              <a:ext uri="{FF2B5EF4-FFF2-40B4-BE49-F238E27FC236}">
                <a16:creationId xmlns:a16="http://schemas.microsoft.com/office/drawing/2014/main" id="{FC7A3AA1-44C4-4CBE-8808-D86A411AD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032449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8" name="Picture 157">
            <a:extLst>
              <a:ext uri="{FF2B5EF4-FFF2-40B4-BE49-F238E27FC236}">
                <a16:creationId xmlns:a16="http://schemas.microsoft.com/office/drawing/2014/main" id="{4FDAB746-A9A3-4EC2-8997-5EB71BC96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33968"/>
          <a:stretch/>
        </p:blipFill>
        <p:spPr>
          <a:xfrm>
            <a:off x="0" y="1584458"/>
            <a:ext cx="12192000" cy="1393277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18435" name="Rectangle 3">
            <a:extLst>
              <a:ext uri="{FF2B5EF4-FFF2-40B4-BE49-F238E27FC236}">
                <a16:creationId xmlns:a16="http://schemas.microsoft.com/office/drawing/2014/main" id="{03C241CA-79D7-4048-989C-F512CB90CF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4672" y="338328"/>
            <a:ext cx="11020883" cy="17739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en-US" sz="4000" dirty="0">
                <a:solidFill>
                  <a:srgbClr val="FFFFFF"/>
                </a:solidFill>
              </a:rPr>
              <a:t>Πα</a:t>
            </a:r>
            <a:r>
              <a:rPr lang="en-US" altLang="en-US" sz="4000" dirty="0" err="1">
                <a:solidFill>
                  <a:srgbClr val="FFFFFF"/>
                </a:solidFill>
              </a:rPr>
              <a:t>ράδειγμ</a:t>
            </a:r>
            <a:r>
              <a:rPr lang="en-US" altLang="en-US" sz="4000" dirty="0">
                <a:solidFill>
                  <a:srgbClr val="FFFFFF"/>
                </a:solidFill>
              </a:rPr>
              <a:t>α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091C9E05-1ED5-4438-8E0F-382199749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2805364"/>
            <a:ext cx="12188952" cy="40526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0B107EE5-0ACA-4206-9067-9D543FF62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088" y="2010324"/>
            <a:ext cx="7732776" cy="43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288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155">
            <a:extLst>
              <a:ext uri="{FF2B5EF4-FFF2-40B4-BE49-F238E27FC236}">
                <a16:creationId xmlns:a16="http://schemas.microsoft.com/office/drawing/2014/main" id="{FC7A3AA1-44C4-4CBE-8808-D86A411AD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032449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8" name="Picture 157">
            <a:extLst>
              <a:ext uri="{FF2B5EF4-FFF2-40B4-BE49-F238E27FC236}">
                <a16:creationId xmlns:a16="http://schemas.microsoft.com/office/drawing/2014/main" id="{4FDAB746-A9A3-4EC2-8997-5EB71BC96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33968"/>
          <a:stretch/>
        </p:blipFill>
        <p:spPr>
          <a:xfrm>
            <a:off x="0" y="1584458"/>
            <a:ext cx="12192000" cy="1393277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18435" name="Rectangle 3">
            <a:extLst>
              <a:ext uri="{FF2B5EF4-FFF2-40B4-BE49-F238E27FC236}">
                <a16:creationId xmlns:a16="http://schemas.microsoft.com/office/drawing/2014/main" id="{03C241CA-79D7-4048-989C-F512CB90CF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4672" y="338328"/>
            <a:ext cx="11020883" cy="17739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l-GR" altLang="en-US" sz="4000" dirty="0">
                <a:solidFill>
                  <a:srgbClr val="FFFFFF"/>
                </a:solidFill>
              </a:rPr>
              <a:t>Συνέλιξη (</a:t>
            </a:r>
            <a:r>
              <a:rPr lang="en-US" altLang="en-US" sz="4000" dirty="0">
                <a:solidFill>
                  <a:srgbClr val="FFFFFF"/>
                </a:solidFill>
              </a:rPr>
              <a:t>convolution)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091C9E05-1ED5-4438-8E0F-382199749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2805364"/>
            <a:ext cx="12188952" cy="40526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Box 25">
            <a:extLst>
              <a:ext uri="{FF2B5EF4-FFF2-40B4-BE49-F238E27FC236}">
                <a16:creationId xmlns:a16="http://schemas.microsoft.com/office/drawing/2014/main" id="{61A076D0-1B61-451A-99A4-7E23CD2EE6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5174" y="3673067"/>
            <a:ext cx="45386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en-US" sz="2000" dirty="0">
                <a:ea typeface="Angsana New" panose="02020603050405020304" pitchFamily="18" charset="-34"/>
              </a:rPr>
              <a:t>όπου</a:t>
            </a:r>
            <a:r>
              <a:rPr lang="en-US" altLang="en-US" sz="2000" dirty="0">
                <a:ea typeface="Angsana New" panose="02020603050405020304" pitchFamily="18" charset="-34"/>
              </a:rPr>
              <a:t> a = (m - 1)/2   </a:t>
            </a:r>
            <a:r>
              <a:rPr lang="el-GR" altLang="en-US" sz="2000" dirty="0">
                <a:ea typeface="Angsana New" panose="02020603050405020304" pitchFamily="18" charset="-34"/>
              </a:rPr>
              <a:t>και  </a:t>
            </a:r>
            <a:r>
              <a:rPr lang="en-US" altLang="en-US" sz="2000" dirty="0">
                <a:ea typeface="Angsana New" panose="02020603050405020304" pitchFamily="18" charset="-34"/>
              </a:rPr>
              <a:t>b = (n - 1)/2</a:t>
            </a:r>
            <a:endParaRPr lang="th-TH" altLang="en-US" sz="2000" dirty="0">
              <a:ea typeface="Angsana New" panose="02020603050405020304" pitchFamily="18" charset="-34"/>
            </a:endParaRPr>
          </a:p>
        </p:txBody>
      </p:sp>
      <p:sp>
        <p:nvSpPr>
          <p:cNvPr id="4" name="Text Box 64">
            <a:extLst>
              <a:ext uri="{FF2B5EF4-FFF2-40B4-BE49-F238E27FC236}">
                <a16:creationId xmlns:a16="http://schemas.microsoft.com/office/drawing/2014/main" id="{7FD36095-D698-4571-A894-8E33D57E1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5166" y="2497650"/>
            <a:ext cx="2543175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l-GR" altLang="en-US" sz="2000" dirty="0">
                <a:latin typeface="Arial" panose="020B0604020202020204" pitchFamily="34" charset="0"/>
              </a:rPr>
              <a:t>Ίδια με γραμμικό φιλτράρισμα</a:t>
            </a:r>
            <a:r>
              <a:rPr lang="en-US" altLang="en-US" sz="2000" dirty="0">
                <a:latin typeface="Arial" panose="020B0604020202020204" pitchFamily="34" charset="0"/>
              </a:rPr>
              <a:t>            </a:t>
            </a:r>
            <a:r>
              <a:rPr lang="el-GR" altLang="en-US" sz="2000" dirty="0">
                <a:latin typeface="Arial" panose="020B0604020202020204" pitchFamily="34" charset="0"/>
              </a:rPr>
              <a:t>όταν η μάσκα</a:t>
            </a:r>
            <a:r>
              <a:rPr lang="en-US" altLang="en-US" sz="2000" dirty="0">
                <a:latin typeface="Arial" panose="020B0604020202020204" pitchFamily="34" charset="0"/>
              </a:rPr>
              <a:t> </a:t>
            </a:r>
            <a:r>
              <a:rPr lang="el-GR" altLang="en-US" sz="2000" dirty="0">
                <a:latin typeface="Arial" panose="020B0604020202020204" pitchFamily="34" charset="0"/>
              </a:rPr>
              <a:t>είναι κυκλικά συμμετρική</a:t>
            </a:r>
          </a:p>
        </p:txBody>
      </p:sp>
      <p:sp>
        <p:nvSpPr>
          <p:cNvPr id="5" name="AutoShape 65">
            <a:extLst>
              <a:ext uri="{FF2B5EF4-FFF2-40B4-BE49-F238E27FC236}">
                <a16:creationId xmlns:a16="http://schemas.microsoft.com/office/drawing/2014/main" id="{6E22B977-F076-4AE2-87DE-439B0F2426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5619" y="2992209"/>
            <a:ext cx="561975" cy="333375"/>
          </a:xfrm>
          <a:prstGeom prst="leftArrow">
            <a:avLst>
              <a:gd name="adj1" fmla="val 50000"/>
              <a:gd name="adj2" fmla="val 4214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6" name="AutoShape 66">
            <a:extLst>
              <a:ext uri="{FF2B5EF4-FFF2-40B4-BE49-F238E27FC236}">
                <a16:creationId xmlns:a16="http://schemas.microsoft.com/office/drawing/2014/main" id="{91997BA0-F766-44E3-B90A-5B4437DFAD77}"/>
              </a:ext>
            </a:extLst>
          </p:cNvPr>
          <p:cNvSpPr>
            <a:spLocks/>
          </p:cNvSpPr>
          <p:nvPr/>
        </p:nvSpPr>
        <p:spPr bwMode="auto">
          <a:xfrm>
            <a:off x="7196266" y="2450592"/>
            <a:ext cx="88900" cy="1476375"/>
          </a:xfrm>
          <a:prstGeom prst="leftBrace">
            <a:avLst>
              <a:gd name="adj1" fmla="val 13839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grpSp>
        <p:nvGrpSpPr>
          <p:cNvPr id="15" name="Group 19">
            <a:extLst>
              <a:ext uri="{FF2B5EF4-FFF2-40B4-BE49-F238E27FC236}">
                <a16:creationId xmlns:a16="http://schemas.microsoft.com/office/drawing/2014/main" id="{97EB33A1-9A12-4102-92EE-184161329A26}"/>
              </a:ext>
            </a:extLst>
          </p:cNvPr>
          <p:cNvGrpSpPr>
            <a:grpSpLocks/>
          </p:cNvGrpSpPr>
          <p:nvPr/>
        </p:nvGrpSpPr>
        <p:grpSpPr bwMode="auto">
          <a:xfrm>
            <a:off x="1607381" y="4092384"/>
            <a:ext cx="7943850" cy="2427288"/>
            <a:chOff x="430" y="1700"/>
            <a:chExt cx="5004" cy="152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754BFA0-58E2-450C-9D77-5A63E5D0AB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" y="1702"/>
              <a:ext cx="1539" cy="1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EF74336-FF9D-4215-B18F-1D4B8F5F92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7" y="1701"/>
              <a:ext cx="1539" cy="1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FBC5452-DC75-4F1F-910A-3F87F8B900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5" y="1700"/>
              <a:ext cx="1539" cy="1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ext Box 20">
            <a:extLst>
              <a:ext uri="{FF2B5EF4-FFF2-40B4-BE49-F238E27FC236}">
                <a16:creationId xmlns:a16="http://schemas.microsoft.com/office/drawing/2014/main" id="{44CCB3BB-FA21-4161-AF85-B047FC72A3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5794" y="6488668"/>
            <a:ext cx="19897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l-GR" altLang="en-US" sz="1800" dirty="0">
                <a:latin typeface="Arial" panose="020B0604020202020204" pitchFamily="34" charset="0"/>
              </a:rPr>
              <a:t>Αρχική εικόνα</a:t>
            </a:r>
          </a:p>
        </p:txBody>
      </p:sp>
      <p:sp>
        <p:nvSpPr>
          <p:cNvPr id="10" name="Text Box 22">
            <a:extLst>
              <a:ext uri="{FF2B5EF4-FFF2-40B4-BE49-F238E27FC236}">
                <a16:creationId xmlns:a16="http://schemas.microsoft.com/office/drawing/2014/main" id="{1E347C9F-EF52-4B32-B7E5-7A63253E11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3500" y="6491288"/>
            <a:ext cx="14716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l-GR" altLang="en-US" sz="1800" dirty="0">
                <a:latin typeface="Arial" panose="020B0604020202020204" pitchFamily="34" charset="0"/>
              </a:rPr>
              <a:t>Εξομάλυνση</a:t>
            </a:r>
          </a:p>
        </p:txBody>
      </p:sp>
      <p:sp>
        <p:nvSpPr>
          <p:cNvPr id="12" name="Text Box 21">
            <a:extLst>
              <a:ext uri="{FF2B5EF4-FFF2-40B4-BE49-F238E27FC236}">
                <a16:creationId xmlns:a16="http://schemas.microsoft.com/office/drawing/2014/main" id="{7AD0E2D2-4E3A-46F2-A50D-F0F562F99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9580" y="6502305"/>
            <a:ext cx="30241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l-GR" altLang="en-US" sz="1800" dirty="0">
                <a:latin typeface="Arial" panose="020B0604020202020204" pitchFamily="34" charset="0"/>
              </a:rPr>
              <a:t>Μέτρο κλίσης (παραγώγου)</a:t>
            </a:r>
          </a:p>
        </p:txBody>
      </p:sp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6B303DC1-B564-4768-8106-28E2E5DBF8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8222" y="2599523"/>
            <a:ext cx="503872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09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155">
            <a:extLst>
              <a:ext uri="{FF2B5EF4-FFF2-40B4-BE49-F238E27FC236}">
                <a16:creationId xmlns:a16="http://schemas.microsoft.com/office/drawing/2014/main" id="{FC7A3AA1-44C4-4CBE-8808-D86A411AD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032449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8" name="Picture 157">
            <a:extLst>
              <a:ext uri="{FF2B5EF4-FFF2-40B4-BE49-F238E27FC236}">
                <a16:creationId xmlns:a16="http://schemas.microsoft.com/office/drawing/2014/main" id="{4FDAB746-A9A3-4EC2-8997-5EB71BC96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33968"/>
          <a:stretch/>
        </p:blipFill>
        <p:spPr>
          <a:xfrm>
            <a:off x="0" y="1584458"/>
            <a:ext cx="12192000" cy="1393277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18435" name="Rectangle 3">
            <a:extLst>
              <a:ext uri="{FF2B5EF4-FFF2-40B4-BE49-F238E27FC236}">
                <a16:creationId xmlns:a16="http://schemas.microsoft.com/office/drawing/2014/main" id="{03C241CA-79D7-4048-989C-F512CB90CF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4672" y="338328"/>
            <a:ext cx="11020883" cy="17739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l-GR" altLang="en-US" sz="4000" dirty="0">
                <a:solidFill>
                  <a:srgbClr val="FFFFFF"/>
                </a:solidFill>
              </a:rPr>
              <a:t>Εξομάλυνση με φίλτρο Μ.Ο. 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091C9E05-1ED5-4438-8E0F-382199749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2805364"/>
            <a:ext cx="12188952" cy="40526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BBF6DD1E-6ADD-41DE-9A74-9DE2A49D8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874" y="2584278"/>
            <a:ext cx="317019" cy="317019"/>
          </a:xfrm>
          <a:prstGeom prst="rect">
            <a:avLst/>
          </a:prstGeom>
        </p:spPr>
      </p:pic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D7147514-C800-4327-A911-9B8A9355F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455" y="3333170"/>
            <a:ext cx="3042168" cy="3017782"/>
          </a:xfrm>
          <a:prstGeom prst="rect">
            <a:avLst/>
          </a:prstGeom>
        </p:spPr>
      </p:pic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9CDEDF56-2CB5-422C-A27E-FDB12E6E9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8379" y="3297592"/>
            <a:ext cx="3042168" cy="3017782"/>
          </a:xfrm>
          <a:prstGeom prst="rect">
            <a:avLst/>
          </a:prstGeom>
        </p:spPr>
      </p:pic>
      <p:pic>
        <p:nvPicPr>
          <p:cNvPr id="2" name="Εικόνα 18">
            <a:extLst>
              <a:ext uri="{FF2B5EF4-FFF2-40B4-BE49-F238E27FC236}">
                <a16:creationId xmlns:a16="http://schemas.microsoft.com/office/drawing/2014/main" id="{3D51EE30-CB72-49BF-AC6D-6D95F3A4A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6773" y="3441116"/>
            <a:ext cx="689527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1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155">
            <a:extLst>
              <a:ext uri="{FF2B5EF4-FFF2-40B4-BE49-F238E27FC236}">
                <a16:creationId xmlns:a16="http://schemas.microsoft.com/office/drawing/2014/main" id="{FC7A3AA1-44C4-4CBE-8808-D86A411AD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032449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8" name="Picture 157">
            <a:extLst>
              <a:ext uri="{FF2B5EF4-FFF2-40B4-BE49-F238E27FC236}">
                <a16:creationId xmlns:a16="http://schemas.microsoft.com/office/drawing/2014/main" id="{4FDAB746-A9A3-4EC2-8997-5EB71BC96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33968"/>
          <a:stretch/>
        </p:blipFill>
        <p:spPr>
          <a:xfrm>
            <a:off x="0" y="1584458"/>
            <a:ext cx="12192000" cy="1393277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18435" name="Rectangle 3">
            <a:extLst>
              <a:ext uri="{FF2B5EF4-FFF2-40B4-BE49-F238E27FC236}">
                <a16:creationId xmlns:a16="http://schemas.microsoft.com/office/drawing/2014/main" id="{03C241CA-79D7-4048-989C-F512CB90CF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4672" y="338328"/>
            <a:ext cx="11020883" cy="17739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l-GR" altLang="en-US" sz="4000" dirty="0">
                <a:solidFill>
                  <a:srgbClr val="FFFFFF"/>
                </a:solidFill>
              </a:rPr>
              <a:t>Ισοτροπική </a:t>
            </a:r>
            <a:r>
              <a:rPr lang="el-GR" altLang="en-US" sz="4000" dirty="0" err="1">
                <a:solidFill>
                  <a:srgbClr val="FFFFFF"/>
                </a:solidFill>
              </a:rPr>
              <a:t>γκαουσιανή</a:t>
            </a:r>
            <a:r>
              <a:rPr lang="el-GR" altLang="en-US" sz="4000" dirty="0">
                <a:solidFill>
                  <a:srgbClr val="FFFFFF"/>
                </a:solidFill>
              </a:rPr>
              <a:t> μάσκα 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091C9E05-1ED5-4438-8E0F-382199749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2805364"/>
            <a:ext cx="12188952" cy="40526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376EB23A-A346-472D-8713-0FC174000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115" y="2450592"/>
            <a:ext cx="2674013" cy="2027609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F5B09A95-1A0A-484D-872F-4D7108568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281" y="4536559"/>
            <a:ext cx="2674013" cy="2027610"/>
          </a:xfrm>
          <a:prstGeom prst="rect">
            <a:avLst/>
          </a:prstGeom>
        </p:spPr>
      </p:pic>
      <p:grpSp>
        <p:nvGrpSpPr>
          <p:cNvPr id="13" name="18 - Ομάδα">
            <a:extLst>
              <a:ext uri="{FF2B5EF4-FFF2-40B4-BE49-F238E27FC236}">
                <a16:creationId xmlns:a16="http://schemas.microsoft.com/office/drawing/2014/main" id="{8658D8A4-A6EC-4A45-AE93-7F66896842F4}"/>
              </a:ext>
            </a:extLst>
          </p:cNvPr>
          <p:cNvGrpSpPr>
            <a:grpSpLocks/>
          </p:cNvGrpSpPr>
          <p:nvPr/>
        </p:nvGrpSpPr>
        <p:grpSpPr bwMode="auto">
          <a:xfrm>
            <a:off x="5391304" y="4296106"/>
            <a:ext cx="3499283" cy="2268064"/>
            <a:chOff x="4389438" y="4055609"/>
            <a:chExt cx="3656012" cy="2359260"/>
          </a:xfrm>
        </p:grpSpPr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68D199D8-2FDD-4753-A7E9-D4A9CB40EE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9438" y="4131808"/>
              <a:ext cx="3260725" cy="132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66700" indent="-26670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1" dirty="0">
                  <a:latin typeface="Arial" panose="020B0604020202020204" pitchFamily="34" charset="0"/>
                </a:rPr>
                <a:t>	</a:t>
              </a:r>
              <a:r>
                <a:rPr lang="el-GR" altLang="en-US" sz="2000" b="1" dirty="0">
                  <a:solidFill>
                    <a:srgbClr val="0000FF"/>
                  </a:solidFill>
                  <a:latin typeface="Arial" panose="020B0604020202020204" pitchFamily="34" charset="0"/>
                </a:rPr>
                <a:t>οι συντελεστές της </a:t>
              </a:r>
              <a:r>
                <a:rPr lang="el-GR" altLang="en-US" sz="2000" b="1" dirty="0" err="1">
                  <a:solidFill>
                    <a:srgbClr val="0000FF"/>
                  </a:solidFill>
                  <a:latin typeface="Arial" panose="020B0604020202020204" pitchFamily="34" charset="0"/>
                </a:rPr>
                <a:t>γκαουσιανής</a:t>
              </a:r>
              <a:r>
                <a:rPr lang="el-GR" altLang="en-US" sz="2000" b="1" dirty="0">
                  <a:solidFill>
                    <a:srgbClr val="0000FF"/>
                  </a:solidFill>
                  <a:latin typeface="Arial" panose="020B0604020202020204" pitchFamily="34" charset="0"/>
                </a:rPr>
                <a:t> μάσκας εξομάλυνσης είναι ανάλογοι της</a:t>
              </a:r>
            </a:p>
          </p:txBody>
        </p:sp>
        <p:sp>
          <p:nvSpPr>
            <p:cNvPr id="15" name="Text Box 12">
              <a:extLst>
                <a:ext uri="{FF2B5EF4-FFF2-40B4-BE49-F238E27FC236}">
                  <a16:creationId xmlns:a16="http://schemas.microsoft.com/office/drawing/2014/main" id="{424D7A29-3A51-4605-852D-08F4770B0C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1888" y="5655809"/>
              <a:ext cx="3103562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>
                  <a:solidFill>
                    <a:srgbClr val="FF0000"/>
                  </a:solidFill>
                  <a:latin typeface="Arial" panose="020B0604020202020204" pitchFamily="34" charset="0"/>
                </a:rPr>
                <a:t>exp (              </a:t>
              </a:r>
              <a:r>
                <a:rPr lang="el-GR" altLang="en-US" sz="2000" b="1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sz="2000" b="1">
                  <a:solidFill>
                    <a:srgbClr val="FF0000"/>
                  </a:solidFill>
                  <a:latin typeface="Arial" panose="020B0604020202020204" pitchFamily="34" charset="0"/>
                </a:rPr>
                <a:t>  )</a:t>
              </a:r>
              <a:endParaRPr lang="el-GR" altLang="en-US" sz="2000" b="1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Text Box 13">
              <a:extLst>
                <a:ext uri="{FF2B5EF4-FFF2-40B4-BE49-F238E27FC236}">
                  <a16:creationId xmlns:a16="http://schemas.microsoft.com/office/drawing/2014/main" id="{BD8A3FAD-63CA-4626-A8DC-5C1388BD27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27712" y="5463721"/>
              <a:ext cx="11303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>
                  <a:solidFill>
                    <a:srgbClr val="FF0000"/>
                  </a:solidFill>
                  <a:latin typeface="Arial" panose="020B0604020202020204" pitchFamily="34" charset="0"/>
                </a:rPr>
                <a:t>x</a:t>
              </a:r>
              <a:r>
                <a:rPr lang="en-US" altLang="en-US" sz="2000" b="1" baseline="30000">
                  <a:solidFill>
                    <a:srgbClr val="FF0000"/>
                  </a:solidFill>
                  <a:latin typeface="Arial" panose="020B0604020202020204" pitchFamily="34" charset="0"/>
                </a:rPr>
                <a:t>2</a:t>
              </a:r>
              <a:r>
                <a:rPr lang="en-US" altLang="en-US" sz="2000" b="1">
                  <a:solidFill>
                    <a:srgbClr val="FF0000"/>
                  </a:solidFill>
                  <a:latin typeface="Arial" panose="020B0604020202020204" pitchFamily="34" charset="0"/>
                </a:rPr>
                <a:t> + y</a:t>
              </a:r>
              <a:r>
                <a:rPr lang="en-US" altLang="en-US" sz="2000" b="1" baseline="30000">
                  <a:solidFill>
                    <a:srgbClr val="FF0000"/>
                  </a:solidFill>
                  <a:latin typeface="Arial" panose="020B0604020202020204" pitchFamily="34" charset="0"/>
                </a:rPr>
                <a:t>2</a:t>
              </a:r>
              <a:endParaRPr lang="el-GR" altLang="en-US" sz="2000" b="1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Text Box 14">
              <a:extLst>
                <a:ext uri="{FF2B5EF4-FFF2-40B4-BE49-F238E27FC236}">
                  <a16:creationId xmlns:a16="http://schemas.microsoft.com/office/drawing/2014/main" id="{CA776529-6E02-475A-9E0F-ADB978EFA4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29325" y="5884409"/>
              <a:ext cx="709612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l-GR" altLang="en-US" sz="2000" b="1">
                  <a:solidFill>
                    <a:srgbClr val="FF0000"/>
                  </a:solidFill>
                  <a:latin typeface="Arial" panose="020B0604020202020204" pitchFamily="34" charset="0"/>
                </a:rPr>
                <a:t>2σ</a:t>
              </a:r>
              <a:r>
                <a:rPr lang="en-US" altLang="en-US" sz="2000" b="1" baseline="30000">
                  <a:solidFill>
                    <a:srgbClr val="FF0000"/>
                  </a:solidFill>
                  <a:latin typeface="Arial" panose="020B0604020202020204" pitchFamily="34" charset="0"/>
                </a:rPr>
                <a:t>2</a:t>
              </a:r>
              <a:endParaRPr lang="el-GR" altLang="en-US" sz="2000" b="1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" name="Line 15">
              <a:extLst>
                <a:ext uri="{FF2B5EF4-FFF2-40B4-BE49-F238E27FC236}">
                  <a16:creationId xmlns:a16="http://schemas.microsoft.com/office/drawing/2014/main" id="{72455050-88B4-4A4D-8832-0BB68C4F2E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65825" y="5887584"/>
              <a:ext cx="64770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0E0C3B3D-5813-4DAD-B35E-C04072C162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72150" y="5912984"/>
              <a:ext cx="10795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Rectangle 19">
              <a:extLst>
                <a:ext uri="{FF2B5EF4-FFF2-40B4-BE49-F238E27FC236}">
                  <a16:creationId xmlns:a16="http://schemas.microsoft.com/office/drawing/2014/main" id="{E1E74488-A3EE-45A5-A36A-718B5D6599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863" y="4055609"/>
              <a:ext cx="3080555" cy="2359260"/>
            </a:xfrm>
            <a:prstGeom prst="rect">
              <a:avLst/>
            </a:prstGeom>
            <a:noFill/>
            <a:ln w="38100">
              <a:solidFill>
                <a:srgbClr val="00008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Arial" panose="020B0604020202020204" pitchFamily="34" charset="0"/>
              </a:endParaRPr>
            </a:p>
          </p:txBody>
        </p:sp>
      </p:grpSp>
      <p:sp>
        <p:nvSpPr>
          <p:cNvPr id="6" name="Text Box 24">
            <a:extLst>
              <a:ext uri="{FF2B5EF4-FFF2-40B4-BE49-F238E27FC236}">
                <a16:creationId xmlns:a16="http://schemas.microsoft.com/office/drawing/2014/main" id="{C0EB708F-74FF-42D8-B72F-82F668DF96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0287" y="2771345"/>
            <a:ext cx="3670300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4625" indent="-174625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lang="el-GR" altLang="en-US" sz="2000" b="1" dirty="0">
                <a:solidFill>
                  <a:srgbClr val="006600"/>
                </a:solidFill>
                <a:latin typeface="Arial" panose="020B0604020202020204" pitchFamily="34" charset="0"/>
              </a:rPr>
              <a:t>κυκλική συμμετρία</a:t>
            </a:r>
            <a:endParaRPr lang="en-US" altLang="en-US" sz="2000" b="1" dirty="0">
              <a:solidFill>
                <a:srgbClr val="0066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lang="el-GR" altLang="en-US" sz="2000" b="1" dirty="0">
                <a:solidFill>
                  <a:srgbClr val="006600"/>
                </a:solidFill>
                <a:latin typeface="Arial" panose="020B0604020202020204" pitchFamily="34" charset="0"/>
              </a:rPr>
              <a:t>μεγαλύτερα σταθμά για τα κοντινά </a:t>
            </a:r>
            <a:r>
              <a:rPr lang="en-US" altLang="en-US" sz="2000" b="1" dirty="0">
                <a:solidFill>
                  <a:srgbClr val="006600"/>
                </a:solidFill>
                <a:latin typeface="Arial" panose="020B0604020202020204" pitchFamily="34" charset="0"/>
              </a:rPr>
              <a:t>pixels</a:t>
            </a:r>
            <a:endParaRPr lang="el-GR" altLang="en-US" sz="2000" b="1" dirty="0">
              <a:solidFill>
                <a:srgbClr val="0066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542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155">
            <a:extLst>
              <a:ext uri="{FF2B5EF4-FFF2-40B4-BE49-F238E27FC236}">
                <a16:creationId xmlns:a16="http://schemas.microsoft.com/office/drawing/2014/main" id="{FC7A3AA1-44C4-4CBE-8808-D86A411AD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032449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8" name="Picture 157">
            <a:extLst>
              <a:ext uri="{FF2B5EF4-FFF2-40B4-BE49-F238E27FC236}">
                <a16:creationId xmlns:a16="http://schemas.microsoft.com/office/drawing/2014/main" id="{4FDAB746-A9A3-4EC2-8997-5EB71BC96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33968"/>
          <a:stretch/>
        </p:blipFill>
        <p:spPr>
          <a:xfrm>
            <a:off x="0" y="1584458"/>
            <a:ext cx="12192000" cy="1393277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18435" name="Rectangle 3">
            <a:extLst>
              <a:ext uri="{FF2B5EF4-FFF2-40B4-BE49-F238E27FC236}">
                <a16:creationId xmlns:a16="http://schemas.microsoft.com/office/drawing/2014/main" id="{03C241CA-79D7-4048-989C-F512CB90CF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4672" y="338328"/>
            <a:ext cx="11020883" cy="17739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l-GR" altLang="en-US" sz="4000" dirty="0">
                <a:solidFill>
                  <a:srgbClr val="FFFFFF"/>
                </a:solidFill>
              </a:rPr>
              <a:t>Εξομάλυνση με </a:t>
            </a:r>
            <a:r>
              <a:rPr lang="el-GR" altLang="en-US" sz="4000" dirty="0" err="1">
                <a:solidFill>
                  <a:srgbClr val="FFFFFF"/>
                </a:solidFill>
              </a:rPr>
              <a:t>γκαουσιανή</a:t>
            </a:r>
            <a:r>
              <a:rPr lang="el-GR" altLang="en-US" sz="40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091C9E05-1ED5-4438-8E0F-382199749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2805364"/>
            <a:ext cx="12188952" cy="40526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9">
            <a:extLst>
              <a:ext uri="{FF2B5EF4-FFF2-40B4-BE49-F238E27FC236}">
                <a16:creationId xmlns:a16="http://schemas.microsoft.com/office/drawing/2014/main" id="{C8188DC5-D723-4FA0-BB69-E950F9868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726" y="2687592"/>
            <a:ext cx="3175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Εικόνα 3">
            <a:extLst>
              <a:ext uri="{FF2B5EF4-FFF2-40B4-BE49-F238E27FC236}">
                <a16:creationId xmlns:a16="http://schemas.microsoft.com/office/drawing/2014/main" id="{809416FD-DEDB-4B3C-BE59-243FFC310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4197" y="3319743"/>
            <a:ext cx="3042168" cy="3023878"/>
          </a:xfrm>
          <a:prstGeom prst="rect">
            <a:avLst/>
          </a:prstGeom>
        </p:spPr>
      </p:pic>
      <p:pic>
        <p:nvPicPr>
          <p:cNvPr id="6" name="Εικόνα 5">
            <a:extLst>
              <a:ext uri="{FF2B5EF4-FFF2-40B4-BE49-F238E27FC236}">
                <a16:creationId xmlns:a16="http://schemas.microsoft.com/office/drawing/2014/main" id="{16441E36-1BD7-43AD-AAAC-4D077EB75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5635" y="3319743"/>
            <a:ext cx="3042168" cy="3017782"/>
          </a:xfrm>
          <a:prstGeom prst="rect">
            <a:avLst/>
          </a:prstGeom>
        </p:spPr>
      </p:pic>
      <p:pic>
        <p:nvPicPr>
          <p:cNvPr id="3" name="Εικόνα 5">
            <a:extLst>
              <a:ext uri="{FF2B5EF4-FFF2-40B4-BE49-F238E27FC236}">
                <a16:creationId xmlns:a16="http://schemas.microsoft.com/office/drawing/2014/main" id="{9C2DF585-4171-4408-81AA-75FD38164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7194" y="3462303"/>
            <a:ext cx="689527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73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" y="-3057525"/>
            <a:ext cx="12161520" cy="15969675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This image is too big to fit on the screen.…"/>
          <p:cNvSpPr txBox="1"/>
          <p:nvPr/>
        </p:nvSpPr>
        <p:spPr>
          <a:xfrm>
            <a:off x="2624375" y="3115565"/>
            <a:ext cx="7279482" cy="876901"/>
          </a:xfrm>
          <a:prstGeom prst="rect">
            <a:avLst/>
          </a:prstGeom>
          <a:ln w="12700">
            <a:miter lim="400000"/>
          </a:ln>
          <a:effectLst>
            <a:outerShdw blurRad="38100" dist="12700" dir="8100000" rotWithShape="0">
              <a:srgbClr val="000000"/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490" tIns="7490" rIns="7490" bIns="7490" anchor="ctr">
            <a:spAutoFit/>
          </a:bodyPr>
          <a:lstStyle/>
          <a:p>
            <a:pPr algn="ctr" defTabSz="307170">
              <a:defRPr sz="38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l-GR" sz="2800" dirty="0">
                <a:latin typeface="+mj-lt"/>
              </a:rPr>
              <a:t>Η εικόνα είναι εκτός ορίων!</a:t>
            </a:r>
            <a:endParaRPr sz="2800" dirty="0">
              <a:latin typeface="+mj-lt"/>
            </a:endParaRPr>
          </a:p>
          <a:p>
            <a:pPr algn="ctr" defTabSz="307170">
              <a:defRPr sz="38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l-GR" sz="2800" dirty="0">
                <a:latin typeface="+mj-lt"/>
              </a:rPr>
              <a:t>Πως μπορώ να την μειώσω στο μισό;</a:t>
            </a:r>
            <a:endParaRPr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072126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155">
            <a:extLst>
              <a:ext uri="{FF2B5EF4-FFF2-40B4-BE49-F238E27FC236}">
                <a16:creationId xmlns:a16="http://schemas.microsoft.com/office/drawing/2014/main" id="{FC7A3AA1-44C4-4CBE-8808-D86A411AD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032449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8" name="Picture 157">
            <a:extLst>
              <a:ext uri="{FF2B5EF4-FFF2-40B4-BE49-F238E27FC236}">
                <a16:creationId xmlns:a16="http://schemas.microsoft.com/office/drawing/2014/main" id="{4FDAB746-A9A3-4EC2-8997-5EB71BC96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33968"/>
          <a:stretch/>
        </p:blipFill>
        <p:spPr>
          <a:xfrm>
            <a:off x="0" y="1584458"/>
            <a:ext cx="12192000" cy="1393277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18435" name="Rectangle 3">
            <a:extLst>
              <a:ext uri="{FF2B5EF4-FFF2-40B4-BE49-F238E27FC236}">
                <a16:creationId xmlns:a16="http://schemas.microsoft.com/office/drawing/2014/main" id="{03C241CA-79D7-4048-989C-F512CB90CF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4672" y="338328"/>
            <a:ext cx="11020883" cy="17739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l-GR" altLang="en-US" sz="4000" dirty="0">
                <a:solidFill>
                  <a:srgbClr val="FFFFFF"/>
                </a:solidFill>
              </a:rPr>
              <a:t>Απαλοιφή θορύβου με </a:t>
            </a:r>
            <a:r>
              <a:rPr lang="el-GR" altLang="en-US" sz="4000" dirty="0" err="1">
                <a:solidFill>
                  <a:srgbClr val="FFFFFF"/>
                </a:solidFill>
              </a:rPr>
              <a:t>γκαουσιανό</a:t>
            </a:r>
            <a:r>
              <a:rPr lang="el-GR" altLang="en-US" sz="4000" dirty="0">
                <a:solidFill>
                  <a:srgbClr val="FFFFFF"/>
                </a:solidFill>
              </a:rPr>
              <a:t> φίλτρο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091C9E05-1ED5-4438-8E0F-382199749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2805364"/>
            <a:ext cx="12188952" cy="40526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Box 6">
            <a:extLst>
              <a:ext uri="{FF2B5EF4-FFF2-40B4-BE49-F238E27FC236}">
                <a16:creationId xmlns:a16="http://schemas.microsoft.com/office/drawing/2014/main" id="{98E88F55-241D-45D8-9DA1-65C0C307F60E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829433" y="4584802"/>
            <a:ext cx="4052636" cy="52322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l-GR" altLang="en-US" sz="1400" dirty="0"/>
              <a:t>Εικόνες με </a:t>
            </a:r>
            <a:r>
              <a:rPr lang="el-GR" altLang="en-US" sz="1400" dirty="0" err="1"/>
              <a:t>γκαουσιανό</a:t>
            </a:r>
            <a:r>
              <a:rPr lang="el-GR" altLang="en-US" sz="1400" dirty="0"/>
              <a:t> θόρυβο, με διαφορετικές τιμές τυπικής απόκλισης</a:t>
            </a:r>
            <a:endParaRPr lang="en-US" altLang="en-US" sz="1800" dirty="0">
              <a:sym typeface="Symbol" panose="05050102010706020507" pitchFamily="18" charset="2"/>
            </a:endParaRPr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DDCCFAD0-4980-4C82-B530-DC422B393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650" y="2512582"/>
            <a:ext cx="6657582" cy="436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0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155">
            <a:extLst>
              <a:ext uri="{FF2B5EF4-FFF2-40B4-BE49-F238E27FC236}">
                <a16:creationId xmlns:a16="http://schemas.microsoft.com/office/drawing/2014/main" id="{FC7A3AA1-44C4-4CBE-8808-D86A411AD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032449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8" name="Picture 157">
            <a:extLst>
              <a:ext uri="{FF2B5EF4-FFF2-40B4-BE49-F238E27FC236}">
                <a16:creationId xmlns:a16="http://schemas.microsoft.com/office/drawing/2014/main" id="{4FDAB746-A9A3-4EC2-8997-5EB71BC96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33968"/>
          <a:stretch/>
        </p:blipFill>
        <p:spPr>
          <a:xfrm>
            <a:off x="0" y="1584458"/>
            <a:ext cx="12192000" cy="1393277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18435" name="Rectangle 3">
            <a:extLst>
              <a:ext uri="{FF2B5EF4-FFF2-40B4-BE49-F238E27FC236}">
                <a16:creationId xmlns:a16="http://schemas.microsoft.com/office/drawing/2014/main" id="{03C241CA-79D7-4048-989C-F512CB90CF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4672" y="338328"/>
            <a:ext cx="11020883" cy="17739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l-GR" altLang="en-US" sz="4000" dirty="0">
                <a:solidFill>
                  <a:srgbClr val="FFFFFF"/>
                </a:solidFill>
              </a:rPr>
              <a:t>Εξομάλυνση με περιστρεφόμενη μάσκα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091C9E05-1ED5-4438-8E0F-382199749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2805364"/>
            <a:ext cx="12188952" cy="40526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E9DBB4-5E1F-4AAE-8207-C41DB85CA5C0}"/>
              </a:ext>
            </a:extLst>
          </p:cNvPr>
          <p:cNvSpPr txBox="1"/>
          <p:nvPr/>
        </p:nvSpPr>
        <p:spPr>
          <a:xfrm>
            <a:off x="1020572" y="2646697"/>
            <a:ext cx="10147808" cy="3213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10000"/>
              </a:lnSpc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el-GR" altLang="en-US" sz="2000" dirty="0"/>
              <a:t>Η μέθοδος αυτή αποφεύγει το θόλωμα των ακμών αναζητώντας το πιο ομοιογενές τμήμα της γειτονιάς του τρέχοντος </a:t>
            </a:r>
            <a:r>
              <a:rPr lang="en-US" altLang="en-US" sz="2000" dirty="0"/>
              <a:t>pixel.</a:t>
            </a:r>
            <a:r>
              <a:rPr lang="el-GR" altLang="en-US" sz="2000" dirty="0"/>
              <a:t> </a:t>
            </a:r>
            <a:endParaRPr lang="en-US" altLang="en-US" sz="2000" dirty="0"/>
          </a:p>
          <a:p>
            <a:pPr marL="285750" indent="-285750" eaLnBrk="1" hangingPunct="1">
              <a:lnSpc>
                <a:spcPct val="110000"/>
              </a:lnSpc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el-GR" altLang="en-US" sz="2000" dirty="0"/>
              <a:t>Στην πράξη έχουμε ενίσχυση της εικόνας.</a:t>
            </a:r>
            <a:endParaRPr lang="en-US" altLang="en-US" sz="2000" dirty="0"/>
          </a:p>
          <a:p>
            <a:pPr marL="285750" indent="-285750" eaLnBrk="1" hangingPunct="1">
              <a:lnSpc>
                <a:spcPct val="110000"/>
              </a:lnSpc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el-GR" altLang="en-US" sz="2000" dirty="0"/>
              <a:t>Η μέση τιμή γκρίζου υπολογίζεται μόνο από τα </a:t>
            </a:r>
            <a:r>
              <a:rPr lang="en-US" altLang="en-US" sz="2000" dirty="0"/>
              <a:t>pixels </a:t>
            </a:r>
            <a:r>
              <a:rPr lang="el-GR" altLang="en-US" sz="2000" dirty="0"/>
              <a:t>της ομοιογενούς περιοχής.</a:t>
            </a:r>
            <a:endParaRPr lang="en-US" altLang="en-US" sz="2000" dirty="0"/>
          </a:p>
          <a:p>
            <a:pPr marL="285750" indent="-285750" eaLnBrk="1" hangingPunct="1">
              <a:lnSpc>
                <a:spcPct val="110000"/>
              </a:lnSpc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el-GR" altLang="en-US" sz="2000" dirty="0"/>
              <a:t>Ως μετρική ομοιογένειας μιας περιοχής χρησιμοποιείται η διασπορά της φωτεινότητας</a:t>
            </a:r>
            <a:r>
              <a:rPr lang="en-US" altLang="en-US" sz="2000" dirty="0"/>
              <a:t> </a:t>
            </a:r>
            <a:r>
              <a:rPr lang="el-GR" altLang="en-US" sz="2000" dirty="0"/>
              <a:t>σ</a:t>
            </a:r>
            <a:r>
              <a:rPr lang="en-US" altLang="en-US" sz="2000" baseline="30000" dirty="0"/>
              <a:t>2</a:t>
            </a:r>
            <a:r>
              <a:rPr lang="el-GR" altLang="en-US" sz="2000" dirty="0"/>
              <a:t>.</a:t>
            </a:r>
            <a:endParaRPr lang="en-US" altLang="en-US" sz="2000" dirty="0"/>
          </a:p>
          <a:p>
            <a:pPr marL="285750" indent="-285750" eaLnBrk="1" hangingPunct="1">
              <a:lnSpc>
                <a:spcPct val="110000"/>
              </a:lnSpc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el-GR" altLang="en-US" sz="2000" dirty="0"/>
              <a:t>Έστω</a:t>
            </a:r>
            <a:r>
              <a:rPr lang="en-US" altLang="en-US" sz="2000" dirty="0"/>
              <a:t> n </a:t>
            </a:r>
            <a:r>
              <a:rPr lang="el-GR" altLang="en-US" sz="2000" dirty="0"/>
              <a:t>το πλήθος των </a:t>
            </a:r>
            <a:r>
              <a:rPr lang="en-US" altLang="en-US" sz="2000" dirty="0"/>
              <a:t>pixels </a:t>
            </a:r>
            <a:r>
              <a:rPr lang="el-GR" altLang="en-US" sz="2000" dirty="0"/>
              <a:t>μιας περιοχής</a:t>
            </a:r>
            <a:r>
              <a:rPr lang="en-US" altLang="en-US" sz="2000" dirty="0"/>
              <a:t> R </a:t>
            </a:r>
            <a:r>
              <a:rPr lang="el-GR" altLang="en-US" sz="2000" dirty="0"/>
              <a:t>και έστω </a:t>
            </a:r>
            <a:r>
              <a:rPr lang="en-US" altLang="en-US" sz="2000" dirty="0"/>
              <a:t>g(</a:t>
            </a:r>
            <a:r>
              <a:rPr lang="en-US" altLang="en-US" sz="2000" dirty="0" err="1"/>
              <a:t>i</a:t>
            </a:r>
            <a:r>
              <a:rPr lang="en-US" altLang="en-US" sz="2000" dirty="0"/>
              <a:t>, j) </a:t>
            </a:r>
            <a:r>
              <a:rPr lang="el-GR" altLang="en-US" sz="2000" dirty="0"/>
              <a:t>η αρχική εικόνα. Η διασπορά</a:t>
            </a:r>
            <a:r>
              <a:rPr lang="en-US" altLang="en-US" sz="2000" dirty="0"/>
              <a:t> </a:t>
            </a:r>
            <a:r>
              <a:rPr lang="el-GR" altLang="en-US" sz="2000" dirty="0"/>
              <a:t>σ</a:t>
            </a:r>
            <a:r>
              <a:rPr lang="el-GR" altLang="en-US" sz="2000" baseline="30000" dirty="0"/>
              <a:t>2</a:t>
            </a:r>
            <a:r>
              <a:rPr lang="el-GR" altLang="en-US" sz="2000" dirty="0"/>
              <a:t> υπολογίζεται από την </a:t>
            </a:r>
          </a:p>
          <a:p>
            <a:pPr eaLnBrk="1" hangingPunct="1">
              <a:lnSpc>
                <a:spcPct val="110000"/>
              </a:lnSpc>
              <a:spcAft>
                <a:spcPct val="30000"/>
              </a:spcAft>
              <a:buFont typeface="Wingdings" panose="05000000000000000000" pitchFamily="2" charset="2"/>
              <a:buNone/>
            </a:pPr>
            <a:r>
              <a:rPr lang="el-GR" altLang="en-US" sz="1800" dirty="0"/>
              <a:t>		</a:t>
            </a:r>
            <a:endParaRPr lang="en-US" dirty="0"/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E758D6EA-B1C9-4CDA-B967-D0A8D0876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261" y="5518146"/>
            <a:ext cx="49911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068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155">
            <a:extLst>
              <a:ext uri="{FF2B5EF4-FFF2-40B4-BE49-F238E27FC236}">
                <a16:creationId xmlns:a16="http://schemas.microsoft.com/office/drawing/2014/main" id="{FC7A3AA1-44C4-4CBE-8808-D86A411AD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032449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8" name="Picture 157">
            <a:extLst>
              <a:ext uri="{FF2B5EF4-FFF2-40B4-BE49-F238E27FC236}">
                <a16:creationId xmlns:a16="http://schemas.microsoft.com/office/drawing/2014/main" id="{4FDAB746-A9A3-4EC2-8997-5EB71BC96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33968"/>
          <a:stretch/>
        </p:blipFill>
        <p:spPr>
          <a:xfrm>
            <a:off x="0" y="1584458"/>
            <a:ext cx="12192000" cy="1393277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18435" name="Rectangle 3">
            <a:extLst>
              <a:ext uri="{FF2B5EF4-FFF2-40B4-BE49-F238E27FC236}">
                <a16:creationId xmlns:a16="http://schemas.microsoft.com/office/drawing/2014/main" id="{03C241CA-79D7-4048-989C-F512CB90CF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4672" y="338328"/>
            <a:ext cx="11020883" cy="17739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l-GR" altLang="en-US" sz="4000" dirty="0">
                <a:solidFill>
                  <a:srgbClr val="FFFFFF"/>
                </a:solidFill>
              </a:rPr>
              <a:t>Επιλογές περιστρεφόμενης μάσκας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091C9E05-1ED5-4438-8E0F-382199749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2805364"/>
            <a:ext cx="12188952" cy="40526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9BB9486-5B82-4E5B-B485-EC1CCDA39389}"/>
              </a:ext>
            </a:extLst>
          </p:cNvPr>
          <p:cNvSpPr txBox="1">
            <a:spLocks noChangeArrowheads="1"/>
          </p:cNvSpPr>
          <p:nvPr/>
        </p:nvSpPr>
        <p:spPr>
          <a:xfrm>
            <a:off x="2208276" y="2543175"/>
            <a:ext cx="7772400" cy="431482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altLang="en-US" sz="2400" dirty="0"/>
              <a:t>Οι οκτώ δυνατές</a:t>
            </a:r>
            <a:r>
              <a:rPr lang="en-US" altLang="en-US" sz="2400" dirty="0"/>
              <a:t> 3x3 </a:t>
            </a:r>
            <a:r>
              <a:rPr lang="el-GR" altLang="en-US" sz="2400" dirty="0"/>
              <a:t>μάσκες που καλύπτουν μια γειτονιά</a:t>
            </a:r>
            <a:r>
              <a:rPr lang="en-US" altLang="en-US" sz="2400" dirty="0"/>
              <a:t> 5x5 </a:t>
            </a:r>
            <a:r>
              <a:rPr lang="el-GR" altLang="en-US" sz="2400" dirty="0"/>
              <a:t>γύρω από το τρέχον </a:t>
            </a:r>
            <a:r>
              <a:rPr lang="en-US" altLang="en-US" sz="2400" dirty="0"/>
              <a:t>pixel</a:t>
            </a:r>
            <a:r>
              <a:rPr lang="el-GR" altLang="en-US" sz="2400" dirty="0"/>
              <a:t> </a:t>
            </a:r>
            <a:endParaRPr lang="en-US" altLang="en-US" sz="2400" dirty="0"/>
          </a:p>
          <a:p>
            <a:pPr>
              <a:buFont typeface="Wingdings" panose="05000000000000000000" pitchFamily="2" charset="2"/>
              <a:buNone/>
            </a:pPr>
            <a:endParaRPr lang="en-US" altLang="en-US" sz="2400" dirty="0"/>
          </a:p>
          <a:p>
            <a:pPr>
              <a:buFont typeface="Wingdings" panose="05000000000000000000" pitchFamily="2" charset="2"/>
              <a:buNone/>
            </a:pPr>
            <a:endParaRPr lang="en-US" altLang="en-US" sz="2400" dirty="0"/>
          </a:p>
          <a:p>
            <a:pPr>
              <a:buFont typeface="Wingdings" panose="05000000000000000000" pitchFamily="2" charset="2"/>
              <a:buNone/>
            </a:pPr>
            <a:endParaRPr lang="en-US" altLang="en-US" sz="2400" dirty="0"/>
          </a:p>
          <a:p>
            <a:r>
              <a:rPr lang="el-GR" altLang="en-US" sz="2400" dirty="0"/>
              <a:t>Άλλες μάσκες που μπορούν να χρησιμοποιηθούν 		</a:t>
            </a: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55FE6F1A-D8C5-46A3-919B-82044F75E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998" y="3239191"/>
            <a:ext cx="4444369" cy="1546170"/>
          </a:xfrm>
          <a:prstGeom prst="rect">
            <a:avLst/>
          </a:prstGeom>
        </p:spPr>
      </p:pic>
      <p:pic>
        <p:nvPicPr>
          <p:cNvPr id="6" name="Εικόνα 5">
            <a:extLst>
              <a:ext uri="{FF2B5EF4-FFF2-40B4-BE49-F238E27FC236}">
                <a16:creationId xmlns:a16="http://schemas.microsoft.com/office/drawing/2014/main" id="{91835A9F-0596-4908-8D85-45FCBEF79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998" y="5408009"/>
            <a:ext cx="4413887" cy="144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5476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155">
            <a:extLst>
              <a:ext uri="{FF2B5EF4-FFF2-40B4-BE49-F238E27FC236}">
                <a16:creationId xmlns:a16="http://schemas.microsoft.com/office/drawing/2014/main" id="{FC7A3AA1-44C4-4CBE-8808-D86A411AD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032449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8" name="Picture 157">
            <a:extLst>
              <a:ext uri="{FF2B5EF4-FFF2-40B4-BE49-F238E27FC236}">
                <a16:creationId xmlns:a16="http://schemas.microsoft.com/office/drawing/2014/main" id="{4FDAB746-A9A3-4EC2-8997-5EB71BC96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33968"/>
          <a:stretch/>
        </p:blipFill>
        <p:spPr>
          <a:xfrm>
            <a:off x="0" y="1584458"/>
            <a:ext cx="12192000" cy="1393277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18435" name="Rectangle 3">
            <a:extLst>
              <a:ext uri="{FF2B5EF4-FFF2-40B4-BE49-F238E27FC236}">
                <a16:creationId xmlns:a16="http://schemas.microsoft.com/office/drawing/2014/main" id="{03C241CA-79D7-4048-989C-F512CB90CF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4672" y="338328"/>
            <a:ext cx="11020883" cy="17739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l-GR" altLang="en-US" sz="4000" dirty="0">
                <a:solidFill>
                  <a:srgbClr val="FFFFFF"/>
                </a:solidFill>
              </a:rPr>
              <a:t>Παράδειγμα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091C9E05-1ED5-4438-8E0F-382199749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2805364"/>
            <a:ext cx="12188952" cy="40526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F3F01767-6A2C-4CF1-838F-1B388BFD1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253" y="2597283"/>
            <a:ext cx="2566638" cy="2645893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DBD282F0-0329-4974-B505-A4D49D5C5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474" y="2649792"/>
            <a:ext cx="2530059" cy="2603218"/>
          </a:xfrm>
          <a:prstGeom prst="rect">
            <a:avLst/>
          </a:prstGeom>
        </p:spPr>
      </p:pic>
      <p:pic>
        <p:nvPicPr>
          <p:cNvPr id="10" name="Εικόνα 9">
            <a:extLst>
              <a:ext uri="{FF2B5EF4-FFF2-40B4-BE49-F238E27FC236}">
                <a16:creationId xmlns:a16="http://schemas.microsoft.com/office/drawing/2014/main" id="{563C099F-1DAB-46EE-B630-5BC247018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4116" y="2639958"/>
            <a:ext cx="2530059" cy="2603218"/>
          </a:xfrm>
          <a:prstGeom prst="rect">
            <a:avLst/>
          </a:prstGeom>
        </p:spPr>
      </p:pic>
      <p:sp>
        <p:nvSpPr>
          <p:cNvPr id="11" name="Text Box 7">
            <a:extLst>
              <a:ext uri="{FF2B5EF4-FFF2-40B4-BE49-F238E27FC236}">
                <a16:creationId xmlns:a16="http://schemas.microsoft.com/office/drawing/2014/main" id="{40D2CEC5-52DB-43E5-B574-293F4744FD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822" y="5243176"/>
            <a:ext cx="23495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l-GR" altLang="en-US" sz="1800" dirty="0">
                <a:latin typeface="Arial" panose="020B0604020202020204" pitchFamily="34" charset="0"/>
              </a:rPr>
              <a:t>Αρχική εικόνα με </a:t>
            </a:r>
            <a:r>
              <a:rPr lang="el-GR" altLang="en-US" sz="1800" dirty="0" err="1">
                <a:latin typeface="Arial" panose="020B0604020202020204" pitchFamily="34" charset="0"/>
              </a:rPr>
              <a:t>γκαουσιανό</a:t>
            </a:r>
            <a:r>
              <a:rPr lang="el-GR" altLang="en-US" sz="1800" dirty="0">
                <a:latin typeface="Arial" panose="020B0604020202020204" pitchFamily="34" charset="0"/>
              </a:rPr>
              <a:t> θόρυβο</a:t>
            </a:r>
          </a:p>
        </p:txBody>
      </p:sp>
      <p:sp>
        <p:nvSpPr>
          <p:cNvPr id="12" name="Text Box 8">
            <a:extLst>
              <a:ext uri="{FF2B5EF4-FFF2-40B4-BE49-F238E27FC236}">
                <a16:creationId xmlns:a16="http://schemas.microsoft.com/office/drawing/2014/main" id="{B0A0157E-31EB-489A-9895-2D3C753087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5259" y="5243176"/>
            <a:ext cx="26304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l-GR" altLang="en-US" sz="1800" dirty="0">
                <a:latin typeface="Arial" panose="020B0604020202020204" pitchFamily="34" charset="0"/>
              </a:rPr>
              <a:t>Φιλτραρισμένη εικόνα με 5</a:t>
            </a:r>
            <a:r>
              <a:rPr lang="en-US" altLang="en-US" sz="1800" dirty="0">
                <a:latin typeface="Arial" panose="020B0604020202020204" pitchFamily="34" charset="0"/>
              </a:rPr>
              <a:t>x5 </a:t>
            </a:r>
            <a:r>
              <a:rPr lang="el-GR" altLang="en-US" sz="1800" dirty="0">
                <a:latin typeface="Arial" panose="020B0604020202020204" pitchFamily="34" charset="0"/>
              </a:rPr>
              <a:t>μάσκα Μ.Ο.</a:t>
            </a:r>
          </a:p>
        </p:txBody>
      </p:sp>
      <p:sp>
        <p:nvSpPr>
          <p:cNvPr id="13" name="Text Box 9">
            <a:extLst>
              <a:ext uri="{FF2B5EF4-FFF2-40B4-BE49-F238E27FC236}">
                <a16:creationId xmlns:a16="http://schemas.microsoft.com/office/drawing/2014/main" id="{4572D986-0C57-49DD-9625-4B0F494259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4357" y="5243176"/>
            <a:ext cx="29495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l-GR" altLang="en-US" sz="1800" dirty="0">
                <a:latin typeface="Arial" panose="020B0604020202020204" pitchFamily="34" charset="0"/>
              </a:rPr>
              <a:t>Φιλτραρισμένη εικόνα με περιστρεφόμενη μάσκα</a:t>
            </a:r>
          </a:p>
        </p:txBody>
      </p:sp>
    </p:spTree>
    <p:extLst>
      <p:ext uri="{BB962C8B-B14F-4D97-AF65-F5344CB8AC3E}">
        <p14:creationId xmlns:p14="http://schemas.microsoft.com/office/powerpoint/2010/main" val="1215712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146" name="Rectangle 4">
            <a:extLst>
              <a:ext uri="{FF2B5EF4-FFF2-40B4-BE49-F238E27FC236}">
                <a16:creationId xmlns:a16="http://schemas.microsoft.com/office/drawing/2014/main" id="{EE86A843-36BD-4B22-9A40-C5EC4F960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5368" y="2043663"/>
            <a:ext cx="6105194" cy="203105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47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Φίλτρα Διάμεσης Τιμής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47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(Median Filters)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194" name="Rectangle 2">
            <a:extLst>
              <a:ext uri="{FF2B5EF4-FFF2-40B4-BE49-F238E27FC236}">
                <a16:creationId xmlns:a16="http://schemas.microsoft.com/office/drawing/2014/main" id="{7961BF7C-123E-4CE5-A160-7108BD5E15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l-GR" altLang="en-US" sz="4000">
                <a:solidFill>
                  <a:srgbClr val="FFFFFF"/>
                </a:solidFill>
              </a:rPr>
              <a:t>Φίλτρα στατιστικής σειράς</a:t>
            </a:r>
            <a:r>
              <a:rPr lang="en-US" altLang="en-US" sz="4000">
                <a:solidFill>
                  <a:srgbClr val="FFFFFF"/>
                </a:solidFill>
              </a:rPr>
              <a:t> (</a:t>
            </a:r>
            <a:r>
              <a:rPr lang="el-GR" altLang="en-US" sz="4000">
                <a:solidFill>
                  <a:srgbClr val="FFFFFF"/>
                </a:solidFill>
              </a:rPr>
              <a:t>Μη-γραμμικά</a:t>
            </a:r>
            <a:r>
              <a:rPr lang="en-US" altLang="en-US" sz="4000">
                <a:solidFill>
                  <a:srgbClr val="FFFFFF"/>
                </a:solidFill>
              </a:rPr>
              <a:t>)</a:t>
            </a:r>
            <a:endParaRPr lang="th-TH" altLang="en-US" sz="4000">
              <a:solidFill>
                <a:srgbClr val="FFFFFF"/>
              </a:solidFill>
            </a:endParaRP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41423544-4B49-42A7-8D85-8DA0AFEA1B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79074" y="2978923"/>
            <a:ext cx="9833548" cy="2693976"/>
          </a:xfrm>
        </p:spPr>
        <p:txBody>
          <a:bodyPr>
            <a:noAutofit/>
          </a:bodyPr>
          <a:lstStyle/>
          <a:p>
            <a:pPr marL="0" indent="0" algn="ctr">
              <a:spcBef>
                <a:spcPts val="600"/>
              </a:spcBef>
              <a:spcAft>
                <a:spcPts val="1800"/>
              </a:spcAft>
              <a:buNone/>
            </a:pPr>
            <a:r>
              <a:rPr lang="el-GR" altLang="en-US" sz="2000" dirty="0">
                <a:solidFill>
                  <a:srgbClr val="000000"/>
                </a:solidFill>
              </a:rPr>
              <a:t>Η απόκριση του φίλτρου βασίζεται στην διάταξη των τιμών γκρίζου της γειτονιάς που καθορίζεται από το φίλτρο γύρω από το τρέχον </a:t>
            </a:r>
            <a:r>
              <a:rPr lang="en-US" altLang="en-US" sz="2000" dirty="0">
                <a:solidFill>
                  <a:srgbClr val="000000"/>
                </a:solidFill>
              </a:rPr>
              <a:t>pixel</a:t>
            </a:r>
            <a:r>
              <a:rPr lang="el-GR" altLang="en-US" sz="2000" dirty="0">
                <a:solidFill>
                  <a:srgbClr val="000000"/>
                </a:solidFill>
              </a:rPr>
              <a:t>. Παράδειγμα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 marL="457200" indent="-457200" algn="ctr">
              <a:spcBef>
                <a:spcPts val="60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l-GR" altLang="en-US" sz="2000" dirty="0">
                <a:solidFill>
                  <a:srgbClr val="000000"/>
                </a:solidFill>
              </a:rPr>
              <a:t>φίλτρο διάμεσης τιμής</a:t>
            </a:r>
            <a:r>
              <a:rPr lang="en-US" altLang="en-US" sz="2000" dirty="0">
                <a:solidFill>
                  <a:srgbClr val="000000"/>
                </a:solidFill>
              </a:rPr>
              <a:t> : </a:t>
            </a:r>
            <a:r>
              <a:rPr lang="el-GR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sz="2000" dirty="0">
                <a:solidFill>
                  <a:srgbClr val="000000"/>
                </a:solidFill>
              </a:rPr>
              <a:t>R = median{</a:t>
            </a:r>
            <a:r>
              <a:rPr lang="en-US" altLang="en-US" sz="2000" dirty="0" err="1">
                <a:solidFill>
                  <a:srgbClr val="000000"/>
                </a:solidFill>
              </a:rPr>
              <a:t>z</a:t>
            </a:r>
            <a:r>
              <a:rPr lang="en-US" altLang="en-US" sz="2000" baseline="-25000" dirty="0" err="1">
                <a:solidFill>
                  <a:srgbClr val="000000"/>
                </a:solidFill>
              </a:rPr>
              <a:t>k</a:t>
            </a:r>
            <a:r>
              <a:rPr lang="en-US" altLang="en-US" sz="2000" baseline="-25000" dirty="0">
                <a:solidFill>
                  <a:srgbClr val="000000"/>
                </a:solidFill>
              </a:rPr>
              <a:t> </a:t>
            </a:r>
            <a:r>
              <a:rPr lang="en-US" altLang="en-US" sz="2000" dirty="0">
                <a:solidFill>
                  <a:srgbClr val="000000"/>
                </a:solidFill>
              </a:rPr>
              <a:t>|k = 1,2,…,n</a:t>
            </a:r>
            <a:r>
              <a:rPr lang="el-GR" altLang="en-US" sz="2000" baseline="30000" dirty="0">
                <a:solidFill>
                  <a:srgbClr val="000000"/>
                </a:solidFill>
              </a:rPr>
              <a:t>2</a:t>
            </a:r>
            <a:r>
              <a:rPr lang="en-US" altLang="en-US" sz="2000" dirty="0">
                <a:solidFill>
                  <a:srgbClr val="000000"/>
                </a:solidFill>
              </a:rPr>
              <a:t>}</a:t>
            </a:r>
          </a:p>
          <a:p>
            <a:pPr marL="457200" indent="-457200" algn="ctr">
              <a:spcBef>
                <a:spcPts val="60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l-GR" altLang="en-US" sz="2000" dirty="0">
                <a:solidFill>
                  <a:srgbClr val="000000"/>
                </a:solidFill>
              </a:rPr>
              <a:t>φίλτρο μέγιστης τιμής</a:t>
            </a:r>
            <a:r>
              <a:rPr lang="en-US" altLang="en-US" sz="2000" dirty="0">
                <a:solidFill>
                  <a:srgbClr val="000000"/>
                </a:solidFill>
              </a:rPr>
              <a:t> : </a:t>
            </a:r>
            <a:r>
              <a:rPr lang="el-GR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sz="2000" dirty="0">
                <a:solidFill>
                  <a:srgbClr val="000000"/>
                </a:solidFill>
              </a:rPr>
              <a:t>R = max{</a:t>
            </a:r>
            <a:r>
              <a:rPr lang="en-US" altLang="en-US" sz="2000" dirty="0" err="1">
                <a:solidFill>
                  <a:srgbClr val="000000"/>
                </a:solidFill>
              </a:rPr>
              <a:t>z</a:t>
            </a:r>
            <a:r>
              <a:rPr lang="en-US" altLang="en-US" sz="2000" baseline="-25000" dirty="0" err="1">
                <a:solidFill>
                  <a:srgbClr val="000000"/>
                </a:solidFill>
              </a:rPr>
              <a:t>k</a:t>
            </a:r>
            <a:r>
              <a:rPr lang="en-US" altLang="en-US" sz="2000" baseline="-25000" dirty="0">
                <a:solidFill>
                  <a:srgbClr val="000000"/>
                </a:solidFill>
              </a:rPr>
              <a:t> </a:t>
            </a:r>
            <a:r>
              <a:rPr lang="en-US" altLang="en-US" sz="2000" dirty="0">
                <a:solidFill>
                  <a:srgbClr val="000000"/>
                </a:solidFill>
              </a:rPr>
              <a:t>|k = 1,2,…,n</a:t>
            </a:r>
            <a:r>
              <a:rPr lang="el-GR" altLang="en-US" sz="2000" baseline="30000" dirty="0">
                <a:solidFill>
                  <a:srgbClr val="000000"/>
                </a:solidFill>
              </a:rPr>
              <a:t>2</a:t>
            </a:r>
            <a:r>
              <a:rPr lang="en-US" altLang="en-US" sz="2000" dirty="0">
                <a:solidFill>
                  <a:srgbClr val="000000"/>
                </a:solidFill>
              </a:rPr>
              <a:t>}</a:t>
            </a:r>
          </a:p>
          <a:p>
            <a:pPr marL="457200" indent="-457200" algn="ctr">
              <a:spcBef>
                <a:spcPts val="60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l-GR" altLang="en-US" sz="2000" dirty="0">
                <a:solidFill>
                  <a:srgbClr val="000000"/>
                </a:solidFill>
              </a:rPr>
              <a:t>φίλτρο ελάχιστης τιμής</a:t>
            </a:r>
            <a:r>
              <a:rPr lang="en-US" altLang="en-US" sz="2000" dirty="0">
                <a:solidFill>
                  <a:srgbClr val="000000"/>
                </a:solidFill>
              </a:rPr>
              <a:t> : R = min{</a:t>
            </a:r>
            <a:r>
              <a:rPr lang="en-US" altLang="en-US" sz="2000" dirty="0" err="1">
                <a:solidFill>
                  <a:srgbClr val="000000"/>
                </a:solidFill>
              </a:rPr>
              <a:t>z</a:t>
            </a:r>
            <a:r>
              <a:rPr lang="en-US" altLang="en-US" sz="2000" baseline="-25000" dirty="0" err="1">
                <a:solidFill>
                  <a:srgbClr val="000000"/>
                </a:solidFill>
              </a:rPr>
              <a:t>k</a:t>
            </a:r>
            <a:r>
              <a:rPr lang="en-US" altLang="en-US" sz="2000" baseline="-25000" dirty="0">
                <a:solidFill>
                  <a:srgbClr val="000000"/>
                </a:solidFill>
              </a:rPr>
              <a:t> </a:t>
            </a:r>
            <a:r>
              <a:rPr lang="en-US" altLang="en-US" sz="2000" dirty="0">
                <a:solidFill>
                  <a:srgbClr val="000000"/>
                </a:solidFill>
              </a:rPr>
              <a:t>|k = 1,2,…,n</a:t>
            </a:r>
            <a:r>
              <a:rPr lang="el-GR" altLang="en-US" sz="2000" baseline="30000" dirty="0">
                <a:solidFill>
                  <a:srgbClr val="000000"/>
                </a:solidFill>
              </a:rPr>
              <a:t>2</a:t>
            </a:r>
            <a:r>
              <a:rPr lang="en-US" altLang="en-US" sz="2000" dirty="0">
                <a:solidFill>
                  <a:srgbClr val="000000"/>
                </a:solidFill>
              </a:rPr>
              <a:t>}</a:t>
            </a:r>
          </a:p>
          <a:p>
            <a:pPr marL="0" indent="0" algn="ctr">
              <a:spcBef>
                <a:spcPts val="600"/>
              </a:spcBef>
              <a:spcAft>
                <a:spcPts val="1800"/>
              </a:spcAft>
              <a:buNone/>
            </a:pPr>
            <a:r>
              <a:rPr lang="el-GR" altLang="en-US" sz="2000" u="sng" dirty="0">
                <a:solidFill>
                  <a:srgbClr val="000000"/>
                </a:solidFill>
              </a:rPr>
              <a:t>Σημείωση</a:t>
            </a:r>
            <a:r>
              <a:rPr lang="en-US" altLang="en-US" sz="2000" dirty="0">
                <a:solidFill>
                  <a:srgbClr val="000000"/>
                </a:solidFill>
              </a:rPr>
              <a:t>: n x n </a:t>
            </a:r>
            <a:r>
              <a:rPr lang="el-GR" altLang="en-US" sz="2000" dirty="0">
                <a:solidFill>
                  <a:srgbClr val="000000"/>
                </a:solidFill>
              </a:rPr>
              <a:t>είναι το μέγεθος της μάσκας</a:t>
            </a:r>
            <a:endParaRPr lang="th-TH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218" name="Rectangle 2">
            <a:extLst>
              <a:ext uri="{FF2B5EF4-FFF2-40B4-BE49-F238E27FC236}">
                <a16:creationId xmlns:a16="http://schemas.microsoft.com/office/drawing/2014/main" id="{62CAEBB0-799A-4358-A06A-4801FF6E99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l-GR" altLang="en-US" sz="4000">
                <a:solidFill>
                  <a:srgbClr val="FFFFFF"/>
                </a:solidFill>
              </a:rPr>
              <a:t>Φίλτρα Διάμεσης Τιμής</a:t>
            </a:r>
            <a:endParaRPr lang="th-TH" altLang="en-US" sz="4000">
              <a:solidFill>
                <a:srgbClr val="FFFFFF"/>
              </a:solidFill>
            </a:endParaRPr>
          </a:p>
        </p:txBody>
      </p:sp>
      <p:sp>
        <p:nvSpPr>
          <p:cNvPr id="290819" name="Rectangle 3">
            <a:extLst>
              <a:ext uri="{FF2B5EF4-FFF2-40B4-BE49-F238E27FC236}">
                <a16:creationId xmlns:a16="http://schemas.microsoft.com/office/drawing/2014/main" id="{3A276BE1-9CE0-4CE7-AA1C-ED508504E7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pPr eaLnBrk="1" hangingPunct="1">
              <a:spcAft>
                <a:spcPct val="20000"/>
              </a:spcAft>
              <a:defRPr/>
            </a:pPr>
            <a:r>
              <a:rPr lang="el-GR" sz="2000" dirty="0">
                <a:solidFill>
                  <a:srgbClr val="000000"/>
                </a:solidFill>
              </a:rPr>
              <a:t>η τιμή γκρίζου ενός </a:t>
            </a:r>
            <a:r>
              <a:rPr lang="en-US" sz="2000" dirty="0">
                <a:solidFill>
                  <a:srgbClr val="000000"/>
                </a:solidFill>
              </a:rPr>
              <a:t>pixel </a:t>
            </a:r>
            <a:r>
              <a:rPr lang="el-GR" sz="2000" dirty="0">
                <a:solidFill>
                  <a:srgbClr val="000000"/>
                </a:solidFill>
              </a:rPr>
              <a:t>αντικαθίσταται από τον διάμεσο των τιμών γκρίζου της γειτονιάς του</a:t>
            </a:r>
            <a:endParaRPr lang="en-US" sz="2000" dirty="0">
              <a:solidFill>
                <a:srgbClr val="000000"/>
              </a:solidFill>
            </a:endParaRPr>
          </a:p>
          <a:p>
            <a:pPr eaLnBrk="1" hangingPunct="1">
              <a:spcAft>
                <a:spcPct val="20000"/>
              </a:spcAft>
              <a:defRPr/>
            </a:pPr>
            <a:r>
              <a:rPr lang="el-GR" sz="2000" dirty="0">
                <a:solidFill>
                  <a:srgbClr val="000000"/>
                </a:solidFill>
              </a:rPr>
              <a:t>τα φίλτρα αυτά είναι πολύ δημοφιλή για κάποιους συγκεκριμένους τύπους τυχαίου θορύβου </a:t>
            </a:r>
            <a:r>
              <a:rPr lang="en-US" sz="2000" dirty="0">
                <a:solidFill>
                  <a:srgbClr val="000000"/>
                </a:solidFill>
              </a:rPr>
              <a:t>(</a:t>
            </a:r>
            <a:r>
              <a:rPr lang="el-GR" sz="2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κρουστικός θόρυβος (</a:t>
            </a:r>
            <a:r>
              <a:rPr lang="en-US" sz="2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impulse noise)</a:t>
            </a:r>
            <a:r>
              <a:rPr lang="el-GR" sz="2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ή αλλιώς θόρυβος αλατοπίπερο</a:t>
            </a:r>
            <a:r>
              <a:rPr lang="en-US" sz="2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(salt &amp; pepper noise)</a:t>
            </a:r>
            <a:r>
              <a:rPr lang="en-US" sz="2000" dirty="0">
                <a:solidFill>
                  <a:srgbClr val="000000"/>
                </a:solidFill>
              </a:rPr>
              <a:t>) </a:t>
            </a:r>
          </a:p>
          <a:p>
            <a:pPr eaLnBrk="1" hangingPunct="1">
              <a:spcAft>
                <a:spcPct val="20000"/>
              </a:spcAft>
              <a:defRPr/>
            </a:pPr>
            <a:r>
              <a:rPr lang="el-GR" sz="2000" dirty="0">
                <a:solidFill>
                  <a:srgbClr val="000000"/>
                </a:solidFill>
              </a:rPr>
              <a:t>γι’ αυτόν τον τύπο θορύβου, τα φίλτρα αυτά έχουν εξαιρετικές ικανότητες ελάττωσης του θορύβου, με πολύ λιγότερο θόλωμα απ’ ότι τα γραμμικά φίλτρα εξομάλυνσης με μάσκα παρόμοιου μεγέθους</a:t>
            </a:r>
            <a:r>
              <a:rPr lang="en-US" sz="2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  <a:endParaRPr lang="th-TH" sz="200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242" name="Rectangle 2">
            <a:extLst>
              <a:ext uri="{FF2B5EF4-FFF2-40B4-BE49-F238E27FC236}">
                <a16:creationId xmlns:a16="http://schemas.microsoft.com/office/drawing/2014/main" id="{2FF6B358-9995-48AC-9C8E-BE3D3511DF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l-GR" altLang="en-US" sz="4000">
                <a:solidFill>
                  <a:srgbClr val="FFFFFF"/>
                </a:solidFill>
              </a:rPr>
              <a:t>Φίλτρα Διάμεσης Τιμής</a:t>
            </a:r>
            <a:endParaRPr lang="th-TH" altLang="en-US" sz="4000">
              <a:solidFill>
                <a:srgbClr val="FFFFFF"/>
              </a:solidFill>
            </a:endParaRP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9F3C7930-3AD2-4BA6-B965-224C75E7D6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pPr eaLnBrk="1" hangingPunct="1">
              <a:spcAft>
                <a:spcPct val="30000"/>
              </a:spcAft>
            </a:pPr>
            <a:r>
              <a:rPr lang="el-GR" altLang="en-US" sz="2000" dirty="0">
                <a:solidFill>
                  <a:srgbClr val="000000"/>
                </a:solidFill>
              </a:rPr>
              <a:t>αναγκάζει τα </a:t>
            </a:r>
            <a:r>
              <a:rPr lang="en-US" altLang="en-US" sz="2000" dirty="0">
                <a:solidFill>
                  <a:srgbClr val="000000"/>
                </a:solidFill>
              </a:rPr>
              <a:t>pixels </a:t>
            </a:r>
            <a:r>
              <a:rPr lang="el-GR" altLang="en-US" sz="2000" dirty="0">
                <a:solidFill>
                  <a:srgbClr val="000000"/>
                </a:solidFill>
              </a:rPr>
              <a:t>με πολύ διαφορετικές τιμές γκρίζου να μοιάσουν στους γείτονές τους</a:t>
            </a:r>
            <a:r>
              <a:rPr lang="en-US" altLang="en-US" sz="2000" dirty="0">
                <a:solidFill>
                  <a:srgbClr val="000000"/>
                </a:solidFill>
              </a:rPr>
              <a:t>.</a:t>
            </a:r>
          </a:p>
          <a:p>
            <a:pPr eaLnBrk="1" hangingPunct="1">
              <a:spcAft>
                <a:spcPct val="30000"/>
              </a:spcAft>
            </a:pPr>
            <a:r>
              <a:rPr lang="el-GR" altLang="en-US" sz="2000" dirty="0">
                <a:solidFill>
                  <a:srgbClr val="000000"/>
                </a:solidFill>
              </a:rPr>
              <a:t>απομονωμένες ομάδες από</a:t>
            </a:r>
            <a:r>
              <a:rPr lang="en-US" altLang="en-US" sz="2000" dirty="0">
                <a:solidFill>
                  <a:srgbClr val="000000"/>
                </a:solidFill>
              </a:rPr>
              <a:t> pixels </a:t>
            </a:r>
            <a:r>
              <a:rPr lang="el-GR" altLang="en-US" sz="2000" dirty="0">
                <a:solidFill>
                  <a:srgbClr val="000000"/>
                </a:solidFill>
              </a:rPr>
              <a:t>επιφάνειας μικρότερης του </a:t>
            </a:r>
            <a:r>
              <a:rPr lang="en-US" altLang="en-US" sz="2000" dirty="0">
                <a:solidFill>
                  <a:srgbClr val="000000"/>
                </a:solidFill>
              </a:rPr>
              <a:t>n</a:t>
            </a:r>
            <a:r>
              <a:rPr lang="en-US" altLang="en-US" sz="2000" baseline="30000" dirty="0">
                <a:solidFill>
                  <a:srgbClr val="000000"/>
                </a:solidFill>
              </a:rPr>
              <a:t>2</a:t>
            </a:r>
            <a:r>
              <a:rPr lang="en-US" altLang="en-US" sz="2000" dirty="0">
                <a:solidFill>
                  <a:srgbClr val="000000"/>
                </a:solidFill>
              </a:rPr>
              <a:t>/2 </a:t>
            </a:r>
            <a:r>
              <a:rPr lang="el-GR" altLang="en-US" sz="2000" dirty="0">
                <a:solidFill>
                  <a:srgbClr val="000000"/>
                </a:solidFill>
              </a:rPr>
              <a:t>και που είναι πιο φωτεινές ή πιο σκοτεινές από τους γείτονές τους</a:t>
            </a:r>
            <a:r>
              <a:rPr lang="en-US" altLang="en-US" sz="2000" dirty="0">
                <a:solidFill>
                  <a:srgbClr val="000000"/>
                </a:solidFill>
              </a:rPr>
              <a:t>, </a:t>
            </a:r>
            <a:r>
              <a:rPr lang="el-GR" altLang="en-US" sz="2000" dirty="0">
                <a:solidFill>
                  <a:srgbClr val="000000"/>
                </a:solidFill>
              </a:rPr>
              <a:t>απαλείφονται από ένα </a:t>
            </a:r>
            <a:r>
              <a:rPr lang="en-US" altLang="en-US" sz="2000" dirty="0">
                <a:solidFill>
                  <a:srgbClr val="000000"/>
                </a:solidFill>
              </a:rPr>
              <a:t>n x n </a:t>
            </a:r>
            <a:r>
              <a:rPr lang="el-GR" altLang="en-US" sz="2000" dirty="0">
                <a:solidFill>
                  <a:srgbClr val="000000"/>
                </a:solidFill>
              </a:rPr>
              <a:t>φίλτρο διάμεσης τιμής.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 eaLnBrk="1" hangingPunct="1">
              <a:spcAft>
                <a:spcPct val="30000"/>
              </a:spcAft>
            </a:pPr>
            <a:r>
              <a:rPr lang="el-GR" altLang="en-US" sz="2000" dirty="0">
                <a:solidFill>
                  <a:srgbClr val="000000"/>
                </a:solidFill>
              </a:rPr>
              <a:t>απαλείφονται </a:t>
            </a:r>
            <a:r>
              <a:rPr lang="en-US" altLang="en-US" sz="2000" dirty="0">
                <a:solidFill>
                  <a:srgbClr val="000000"/>
                </a:solidFill>
              </a:rPr>
              <a:t>= </a:t>
            </a:r>
            <a:r>
              <a:rPr lang="el-GR" altLang="en-US" sz="2000" dirty="0">
                <a:solidFill>
                  <a:srgbClr val="000000"/>
                </a:solidFill>
              </a:rPr>
              <a:t>αναγκάζονται να πάρουν ως τιμή γκρίζου την διάμεση φωτεινότητα των γειτόνων τους</a:t>
            </a:r>
          </a:p>
          <a:p>
            <a:pPr eaLnBrk="1" hangingPunct="1">
              <a:spcAft>
                <a:spcPct val="30000"/>
              </a:spcAft>
            </a:pPr>
            <a:r>
              <a:rPr lang="el-GR" altLang="en-US" sz="2000" dirty="0">
                <a:solidFill>
                  <a:srgbClr val="000000"/>
                </a:solidFill>
              </a:rPr>
              <a:t>οι μεγαλύτερες ομάδες επηρεάζονται πολύ λιγότερο</a:t>
            </a:r>
            <a:endParaRPr lang="th-TH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242" name="Rectangle 2">
            <a:extLst>
              <a:ext uri="{FF2B5EF4-FFF2-40B4-BE49-F238E27FC236}">
                <a16:creationId xmlns:a16="http://schemas.microsoft.com/office/drawing/2014/main" id="{2FF6B358-9995-48AC-9C8E-BE3D3511DF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l-GR" altLang="en-US" sz="4000" dirty="0">
                <a:solidFill>
                  <a:srgbClr val="FFFFFF"/>
                </a:solidFill>
              </a:rPr>
              <a:t>Παράδειγμα: </a:t>
            </a:r>
            <a:r>
              <a:rPr lang="en-US" altLang="en-US" sz="4000" dirty="0">
                <a:solidFill>
                  <a:srgbClr val="FFFFFF"/>
                </a:solidFill>
              </a:rPr>
              <a:t>Median Filters</a:t>
            </a:r>
            <a:endParaRPr lang="th-TH" altLang="en-US" sz="4000" dirty="0">
              <a:solidFill>
                <a:srgbClr val="FFFFFF"/>
              </a:solidFill>
            </a:endParaRPr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AEAAF57C-0F4E-4C82-B4CA-83C0957BF5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70102" y="2632567"/>
            <a:ext cx="9051491" cy="4146381"/>
          </a:xfrm>
        </p:spPr>
      </p:pic>
    </p:spTree>
    <p:extLst>
      <p:ext uri="{BB962C8B-B14F-4D97-AF65-F5344CB8AC3E}">
        <p14:creationId xmlns:p14="http://schemas.microsoft.com/office/powerpoint/2010/main" val="91654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242" name="Rectangle 2">
            <a:extLst>
              <a:ext uri="{FF2B5EF4-FFF2-40B4-BE49-F238E27FC236}">
                <a16:creationId xmlns:a16="http://schemas.microsoft.com/office/drawing/2014/main" id="{2FF6B358-9995-48AC-9C8E-BE3D3511DF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l-GR" altLang="en-US" sz="4000" dirty="0">
                <a:solidFill>
                  <a:srgbClr val="FFFFFF"/>
                </a:solidFill>
              </a:rPr>
              <a:t>Η γραμμική εξομάλυνση εξομαλύνει τον θόρυβο και θολώνει την εικόνα</a:t>
            </a:r>
            <a:endParaRPr lang="th-TH" altLang="en-US" sz="4000" dirty="0">
              <a:solidFill>
                <a:srgbClr val="FFFFFF"/>
              </a:solidFill>
            </a:endParaRPr>
          </a:p>
        </p:txBody>
      </p:sp>
      <p:pic>
        <p:nvPicPr>
          <p:cNvPr id="6" name="Θέση περιεχομένου 5">
            <a:extLst>
              <a:ext uri="{FF2B5EF4-FFF2-40B4-BE49-F238E27FC236}">
                <a16:creationId xmlns:a16="http://schemas.microsoft.com/office/drawing/2014/main" id="{320353BD-41BE-4309-8C68-1E26A47E13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59954" y="2372341"/>
            <a:ext cx="3176291" cy="3658980"/>
          </a:xfr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A1363701-BEF6-4DE8-95B8-9C2358C9D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543" y="2753936"/>
            <a:ext cx="3346994" cy="3277384"/>
          </a:xfrm>
          <a:prstGeom prst="rect">
            <a:avLst/>
          </a:prstGeom>
        </p:spPr>
      </p:pic>
      <p:sp>
        <p:nvSpPr>
          <p:cNvPr id="9" name="Text Box 16">
            <a:extLst>
              <a:ext uri="{FF2B5EF4-FFF2-40B4-BE49-F238E27FC236}">
                <a16:creationId xmlns:a16="http://schemas.microsoft.com/office/drawing/2014/main" id="{EBFB6BE9-C594-4993-8B95-855123B9BB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6324" y="6006024"/>
            <a:ext cx="3003550" cy="64135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l-GR" altLang="x-none" dirty="0">
                <a:latin typeface="Arial" charset="0"/>
              </a:rPr>
              <a:t>Συνθετική εικόνα σκακιέρας με θόρυβο.</a:t>
            </a:r>
          </a:p>
        </p:txBody>
      </p:sp>
      <p:sp>
        <p:nvSpPr>
          <p:cNvPr id="10" name="Text Box 17">
            <a:extLst>
              <a:ext uri="{FF2B5EF4-FFF2-40B4-BE49-F238E27FC236}">
                <a16:creationId xmlns:a16="http://schemas.microsoft.com/office/drawing/2014/main" id="{35D3885D-EEC8-42E2-8290-57F0D0F184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0296" y="5991663"/>
            <a:ext cx="3773487" cy="64135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l-GR" altLang="x-none" dirty="0">
                <a:latin typeface="Arial" charset="0"/>
              </a:rPr>
              <a:t>Εξομάλυνση μιας γραμμής της σκακιέρας που αρχίζει από μαύρο.</a:t>
            </a:r>
          </a:p>
        </p:txBody>
      </p:sp>
    </p:spTree>
    <p:extLst>
      <p:ext uri="{BB962C8B-B14F-4D97-AF65-F5344CB8AC3E}">
        <p14:creationId xmlns:p14="http://schemas.microsoft.com/office/powerpoint/2010/main" val="2453100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46287E-9616-4A12-BAC4-8240DEDB3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l-GR" sz="4000" dirty="0">
                <a:solidFill>
                  <a:srgbClr val="FFFFFF"/>
                </a:solidFill>
              </a:rPr>
              <a:t>Ο πλέον απλός τρόπος </a:t>
            </a:r>
            <a:r>
              <a:rPr lang="el-GR" sz="4000" dirty="0" err="1">
                <a:solidFill>
                  <a:srgbClr val="FFFFFF"/>
                </a:solidFill>
              </a:rPr>
              <a:t>υποδειγματοληψίας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4" name="droppedImage.pdf" descr="droppedImage.pdf">
            <a:extLst>
              <a:ext uri="{FF2B5EF4-FFF2-40B4-BE49-F238E27FC236}">
                <a16:creationId xmlns:a16="http://schemas.microsoft.com/office/drawing/2014/main" id="{D853CB9D-219F-4A66-ABC1-EF485FD71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25" y="1903790"/>
            <a:ext cx="3347085" cy="4400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droppedImage.pdf" descr="droppedImage.pdf">
            <a:extLst>
              <a:ext uri="{FF2B5EF4-FFF2-40B4-BE49-F238E27FC236}">
                <a16:creationId xmlns:a16="http://schemas.microsoft.com/office/drawing/2014/main" id="{46E8B01D-C0F4-4516-9CB3-742B550B5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167" y="3003927"/>
            <a:ext cx="1680210" cy="2200275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droppedImage.pdf" descr="droppedImage.pdf">
            <a:extLst>
              <a:ext uri="{FF2B5EF4-FFF2-40B4-BE49-F238E27FC236}">
                <a16:creationId xmlns:a16="http://schemas.microsoft.com/office/drawing/2014/main" id="{F7F6608C-B925-4E60-9549-FFE0FDC42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9234" y="3550661"/>
            <a:ext cx="840105" cy="1106805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delete even rows">
            <a:extLst>
              <a:ext uri="{FF2B5EF4-FFF2-40B4-BE49-F238E27FC236}">
                <a16:creationId xmlns:a16="http://schemas.microsoft.com/office/drawing/2014/main" id="{C978BFE5-A710-4AB4-A2CC-E87F284B42A8}"/>
              </a:ext>
            </a:extLst>
          </p:cNvPr>
          <p:cNvSpPr txBox="1"/>
          <p:nvPr/>
        </p:nvSpPr>
        <p:spPr>
          <a:xfrm>
            <a:off x="3626268" y="3727171"/>
            <a:ext cx="2567941" cy="753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490" tIns="7490" rIns="7490" bIns="749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sz="2400" dirty="0">
                <a:latin typeface="+mj-lt"/>
              </a:rPr>
              <a:t>delete even rows</a:t>
            </a:r>
            <a:endParaRPr lang="en-US" sz="2400" dirty="0"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delete even columns</a:t>
            </a:r>
            <a:endParaRPr sz="2400" dirty="0">
              <a:latin typeface="+mj-lt"/>
            </a:endParaRPr>
          </a:p>
        </p:txBody>
      </p:sp>
      <p:sp>
        <p:nvSpPr>
          <p:cNvPr id="15" name="1/2">
            <a:extLst>
              <a:ext uri="{FF2B5EF4-FFF2-40B4-BE49-F238E27FC236}">
                <a16:creationId xmlns:a16="http://schemas.microsoft.com/office/drawing/2014/main" id="{4309FFF6-55CD-4E28-B811-222DE2E41DF4}"/>
              </a:ext>
            </a:extLst>
          </p:cNvPr>
          <p:cNvSpPr txBox="1"/>
          <p:nvPr/>
        </p:nvSpPr>
        <p:spPr>
          <a:xfrm>
            <a:off x="1594607" y="6398588"/>
            <a:ext cx="438319" cy="384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490" tIns="7490" rIns="7490" bIns="749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sz="2400" dirty="0">
                <a:latin typeface="+mj-lt"/>
              </a:rPr>
              <a:t>1/2</a:t>
            </a:r>
          </a:p>
        </p:txBody>
      </p:sp>
      <p:sp>
        <p:nvSpPr>
          <p:cNvPr id="17" name="1/4">
            <a:extLst>
              <a:ext uri="{FF2B5EF4-FFF2-40B4-BE49-F238E27FC236}">
                <a16:creationId xmlns:a16="http://schemas.microsoft.com/office/drawing/2014/main" id="{18C26394-2475-44F2-9263-5FC5FE19590B}"/>
              </a:ext>
            </a:extLst>
          </p:cNvPr>
          <p:cNvSpPr txBox="1"/>
          <p:nvPr/>
        </p:nvSpPr>
        <p:spPr>
          <a:xfrm>
            <a:off x="6954112" y="5320525"/>
            <a:ext cx="438319" cy="384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490" tIns="7490" rIns="7490" bIns="749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sz="2400" dirty="0">
                <a:latin typeface="+mj-lt"/>
              </a:rPr>
              <a:t>1/4</a:t>
            </a:r>
          </a:p>
        </p:txBody>
      </p:sp>
      <p:sp>
        <p:nvSpPr>
          <p:cNvPr id="19" name="1/8">
            <a:extLst>
              <a:ext uri="{FF2B5EF4-FFF2-40B4-BE49-F238E27FC236}">
                <a16:creationId xmlns:a16="http://schemas.microsoft.com/office/drawing/2014/main" id="{4F5FD43A-EA07-4519-BEBF-977965133C8C}"/>
              </a:ext>
            </a:extLst>
          </p:cNvPr>
          <p:cNvSpPr txBox="1"/>
          <p:nvPr/>
        </p:nvSpPr>
        <p:spPr>
          <a:xfrm>
            <a:off x="11060126" y="4713222"/>
            <a:ext cx="438319" cy="384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490" tIns="7490" rIns="7490" bIns="749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sz="2400" dirty="0">
                <a:latin typeface="+mj-lt"/>
              </a:rPr>
              <a:t>1/8</a:t>
            </a:r>
          </a:p>
        </p:txBody>
      </p:sp>
      <p:sp>
        <p:nvSpPr>
          <p:cNvPr id="21" name="‘throw away even rows and columns’">
            <a:extLst>
              <a:ext uri="{FF2B5EF4-FFF2-40B4-BE49-F238E27FC236}">
                <a16:creationId xmlns:a16="http://schemas.microsoft.com/office/drawing/2014/main" id="{3CC6744F-D674-475C-9925-DB567DD84860}"/>
              </a:ext>
            </a:extLst>
          </p:cNvPr>
          <p:cNvSpPr txBox="1"/>
          <p:nvPr/>
        </p:nvSpPr>
        <p:spPr>
          <a:xfrm>
            <a:off x="3842911" y="2550129"/>
            <a:ext cx="5136357" cy="384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490" tIns="7490" rIns="7490" bIns="7490" anchor="ctr">
            <a:spAutoFit/>
          </a:bodyPr>
          <a:lstStyle>
            <a:lvl1pPr defTabSz="436880">
              <a:defRPr i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l-GR" sz="2400" i="0" dirty="0">
                <a:latin typeface="+mj-lt"/>
              </a:rPr>
              <a:t>Απλά διαγράφεις τα μισά στοιχεία</a:t>
            </a:r>
            <a:endParaRPr sz="2400" i="0" dirty="0">
              <a:latin typeface="+mj-lt"/>
            </a:endParaRPr>
          </a:p>
        </p:txBody>
      </p:sp>
      <p:sp>
        <p:nvSpPr>
          <p:cNvPr id="23" name="What are the problems with this approach?">
            <a:extLst>
              <a:ext uri="{FF2B5EF4-FFF2-40B4-BE49-F238E27FC236}">
                <a16:creationId xmlns:a16="http://schemas.microsoft.com/office/drawing/2014/main" id="{201EEF7B-C806-40BD-A948-7BB6EB2C4F60}"/>
              </a:ext>
            </a:extLst>
          </p:cNvPr>
          <p:cNvSpPr txBox="1"/>
          <p:nvPr/>
        </p:nvSpPr>
        <p:spPr>
          <a:xfrm>
            <a:off x="2745137" y="6208461"/>
            <a:ext cx="5821710" cy="384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490" tIns="7490" rIns="7490" bIns="7490" anchor="ctr">
            <a:spAutoFit/>
          </a:bodyPr>
          <a:lstStyle>
            <a:lvl1pPr defTabSz="436880">
              <a:defRPr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r"/>
            <a:r>
              <a:rPr lang="el-GR" sz="2400" i="0" dirty="0">
                <a:solidFill>
                  <a:schemeClr val="tx1"/>
                </a:solidFill>
                <a:latin typeface="+mj-lt"/>
              </a:rPr>
              <a:t>Διαπιστώνεις κάποιο πρόβλημα;</a:t>
            </a:r>
            <a:endParaRPr sz="2400" i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5" name="delete even rows">
            <a:extLst>
              <a:ext uri="{FF2B5EF4-FFF2-40B4-BE49-F238E27FC236}">
                <a16:creationId xmlns:a16="http://schemas.microsoft.com/office/drawing/2014/main" id="{A615A04D-E9C7-487F-A972-585575704174}"/>
              </a:ext>
            </a:extLst>
          </p:cNvPr>
          <p:cNvSpPr txBox="1"/>
          <p:nvPr/>
        </p:nvSpPr>
        <p:spPr>
          <a:xfrm>
            <a:off x="8152335" y="3727171"/>
            <a:ext cx="2567941" cy="753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490" tIns="7490" rIns="7490" bIns="749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sz="2400" dirty="0">
                <a:latin typeface="+mj-lt"/>
              </a:rPr>
              <a:t>delete even rows</a:t>
            </a:r>
            <a:endParaRPr lang="en-US" sz="2400" dirty="0"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delete even columns</a:t>
            </a:r>
            <a:endParaRPr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64576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242" name="Rectangle 2">
            <a:extLst>
              <a:ext uri="{FF2B5EF4-FFF2-40B4-BE49-F238E27FC236}">
                <a16:creationId xmlns:a16="http://schemas.microsoft.com/office/drawing/2014/main" id="{2FF6B358-9995-48AC-9C8E-BE3D3511DF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l-GR" altLang="en-US" sz="4000">
                <a:solidFill>
                  <a:srgbClr val="FFFFFF"/>
                </a:solidFill>
              </a:rPr>
              <a:t>Το median filter αντικαθιστά το κεντρικό pixel με τον διάμεσο της γειτονιάς</a:t>
            </a:r>
            <a:endParaRPr lang="th-TH" altLang="en-US" sz="4000" dirty="0">
              <a:solidFill>
                <a:srgbClr val="FFFFFF"/>
              </a:solidFill>
            </a:endParaRPr>
          </a:p>
        </p:txBody>
      </p:sp>
      <p:pic>
        <p:nvPicPr>
          <p:cNvPr id="6" name="Θέση περιεχομένου 5">
            <a:extLst>
              <a:ext uri="{FF2B5EF4-FFF2-40B4-BE49-F238E27FC236}">
                <a16:creationId xmlns:a16="http://schemas.microsoft.com/office/drawing/2014/main" id="{2B3E242D-11E7-4665-83E4-8B70165AF1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61216" y="2584334"/>
            <a:ext cx="8669263" cy="4273666"/>
          </a:xfrm>
        </p:spPr>
      </p:pic>
    </p:spTree>
    <p:extLst>
      <p:ext uri="{BB962C8B-B14F-4D97-AF65-F5344CB8AC3E}">
        <p14:creationId xmlns:p14="http://schemas.microsoft.com/office/powerpoint/2010/main" val="31864709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242" name="Rectangle 2">
            <a:extLst>
              <a:ext uri="{FF2B5EF4-FFF2-40B4-BE49-F238E27FC236}">
                <a16:creationId xmlns:a16="http://schemas.microsoft.com/office/drawing/2014/main" id="{2FF6B358-9995-48AC-9C8E-BE3D3511DF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l-GR" altLang="en-US" sz="4000" dirty="0">
                <a:solidFill>
                  <a:srgbClr val="FFFFFF"/>
                </a:solidFill>
              </a:rPr>
              <a:t>Απαλοιφή γρατζουνιών από φωτογραφίες με </a:t>
            </a:r>
            <a:r>
              <a:rPr lang="el-GR" altLang="en-US" sz="4000" dirty="0" err="1">
                <a:solidFill>
                  <a:srgbClr val="FFFFFF"/>
                </a:solidFill>
              </a:rPr>
              <a:t>median</a:t>
            </a:r>
            <a:r>
              <a:rPr lang="el-GR" altLang="en-US" sz="4000" dirty="0">
                <a:solidFill>
                  <a:srgbClr val="FFFFFF"/>
                </a:solidFill>
              </a:rPr>
              <a:t> </a:t>
            </a:r>
            <a:r>
              <a:rPr lang="el-GR" altLang="en-US" sz="4000" dirty="0" err="1">
                <a:solidFill>
                  <a:srgbClr val="FFFFFF"/>
                </a:solidFill>
              </a:rPr>
              <a:t>filters</a:t>
            </a:r>
            <a:endParaRPr lang="th-TH" altLang="en-US" sz="4000" dirty="0">
              <a:solidFill>
                <a:srgbClr val="FFFFFF"/>
              </a:solidFill>
            </a:endParaRPr>
          </a:p>
        </p:txBody>
      </p:sp>
      <p:pic>
        <p:nvPicPr>
          <p:cNvPr id="6" name="Θέση περιεχομένου 5">
            <a:extLst>
              <a:ext uri="{FF2B5EF4-FFF2-40B4-BE49-F238E27FC236}">
                <a16:creationId xmlns:a16="http://schemas.microsoft.com/office/drawing/2014/main" id="{61638114-B093-4B1B-A033-CC51DFEC5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41847" y="2465813"/>
            <a:ext cx="3718882" cy="2542252"/>
          </a:xfr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80CB3CA0-3023-44C0-92CB-080314EBA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666" y="5174757"/>
            <a:ext cx="1646063" cy="1627773"/>
          </a:xfrm>
          <a:prstGeom prst="rect">
            <a:avLst/>
          </a:prstGeom>
        </p:spPr>
      </p:pic>
      <p:pic>
        <p:nvPicPr>
          <p:cNvPr id="10" name="Εικόνα 9">
            <a:extLst>
              <a:ext uri="{FF2B5EF4-FFF2-40B4-BE49-F238E27FC236}">
                <a16:creationId xmlns:a16="http://schemas.microsoft.com/office/drawing/2014/main" id="{84E76EE7-70EC-4156-8C01-6C8C72E638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2232" y="2465813"/>
            <a:ext cx="3609145" cy="2542252"/>
          </a:xfrm>
          <a:prstGeom prst="rect">
            <a:avLst/>
          </a:prstGeom>
        </p:spPr>
      </p:pic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DD780622-EC09-453C-B018-19F516CCC2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2232" y="5174757"/>
            <a:ext cx="1676545" cy="167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184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170" name="Rectangle 4">
            <a:extLst>
              <a:ext uri="{FF2B5EF4-FFF2-40B4-BE49-F238E27FC236}">
                <a16:creationId xmlns:a16="http://schemas.microsoft.com/office/drawing/2014/main" id="{50ECB42F-17A9-44C0-83E2-E36A9D270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5368" y="2043663"/>
            <a:ext cx="6105194" cy="203105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4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Φίλτρα Τονισμού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4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(αυξάνουν την οξύτητα μιας εικόνας)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219" name="Rectangle 2">
            <a:extLst>
              <a:ext uri="{FF2B5EF4-FFF2-40B4-BE49-F238E27FC236}">
                <a16:creationId xmlns:a16="http://schemas.microsoft.com/office/drawing/2014/main" id="{6A0BED69-5C03-42E9-8B5D-852B663D10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l-GR" altLang="en-US" sz="4000">
                <a:solidFill>
                  <a:srgbClr val="FFFFFF"/>
                </a:solidFill>
              </a:rPr>
              <a:t>Χωρικά φίλτρα τονισμού</a:t>
            </a:r>
            <a:endParaRPr lang="th-TH" altLang="en-US" sz="4000">
              <a:solidFill>
                <a:srgbClr val="FFFFFF"/>
              </a:solidFill>
            </a:endParaRPr>
          </a:p>
        </p:txBody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154A9DBC-02AF-47FA-BA65-A63ACB5A5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pPr eaLnBrk="1" hangingPunct="1">
              <a:spcAft>
                <a:spcPct val="50000"/>
              </a:spcAft>
              <a:buFont typeface="Wingdings" panose="05000000000000000000" pitchFamily="2" charset="2"/>
              <a:buNone/>
            </a:pPr>
            <a:r>
              <a:rPr lang="el-GR" altLang="en-US" sz="2000" dirty="0">
                <a:solidFill>
                  <a:srgbClr val="000000"/>
                </a:solidFill>
              </a:rPr>
              <a:t>Χρησιμοποιούνται για να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 eaLnBrk="1" hangingPunct="1">
              <a:spcAft>
                <a:spcPct val="50000"/>
              </a:spcAft>
            </a:pPr>
            <a:r>
              <a:rPr lang="el-GR" altLang="en-US" sz="2000" dirty="0">
                <a:solidFill>
                  <a:srgbClr val="000000"/>
                </a:solidFill>
              </a:rPr>
              <a:t>τονίζουν τη λεπτομέρεια μιας εικόνας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</a:p>
          <a:p>
            <a:pPr eaLnBrk="1" hangingPunct="1">
              <a:spcAft>
                <a:spcPct val="50000"/>
              </a:spcAft>
            </a:pPr>
            <a:r>
              <a:rPr lang="el-GR" altLang="en-US" sz="2000" dirty="0">
                <a:solidFill>
                  <a:srgbClr val="000000"/>
                </a:solidFill>
              </a:rPr>
              <a:t>ενισχύουν/αποκαθιστούν λεπτομέρεια που είχε εξομαλυνθεί είτε από λάθος είτε λόγω της μεθόδου απόκτησης της εικόνας.</a:t>
            </a:r>
            <a:endParaRPr lang="th-TH" altLang="en-US" sz="2000" dirty="0">
              <a:solidFill>
                <a:srgbClr val="000000"/>
              </a:solidFill>
            </a:endParaRPr>
          </a:p>
        </p:txBody>
      </p:sp>
      <p:sp>
        <p:nvSpPr>
          <p:cNvPr id="9218" name="5 - Θέση αριθμού διαφάνειας">
            <a:extLst>
              <a:ext uri="{FF2B5EF4-FFF2-40B4-BE49-F238E27FC236}">
                <a16:creationId xmlns:a16="http://schemas.microsoft.com/office/drawing/2014/main" id="{600276FB-9117-4C4D-A54A-29CD7955E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</a:pPr>
            <a:fld id="{B04C4B96-8D60-47F3-9468-6187DB400644}" type="slidenum">
              <a:rPr lang="el-GR" altLang="en-US" sz="10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</a:pPr>
              <a:t>33</a:t>
            </a:fld>
            <a:endParaRPr lang="el-GR" altLang="en-US" sz="1000">
              <a:solidFill>
                <a:srgbClr val="898989"/>
              </a:solidFill>
            </a:endParaRPr>
          </a:p>
        </p:txBody>
      </p:sp>
      <p:sp>
        <p:nvSpPr>
          <p:cNvPr id="9221" name="Rectangle 4">
            <a:extLst>
              <a:ext uri="{FF2B5EF4-FFF2-40B4-BE49-F238E27FC236}">
                <a16:creationId xmlns:a16="http://schemas.microsoft.com/office/drawing/2014/main" id="{9BCB0501-F53E-40B5-98A6-4397E236C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7775" y="6380163"/>
            <a:ext cx="374650" cy="3429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243" name="Rectangle 2">
            <a:extLst>
              <a:ext uri="{FF2B5EF4-FFF2-40B4-BE49-F238E27FC236}">
                <a16:creationId xmlns:a16="http://schemas.microsoft.com/office/drawing/2014/main" id="{52D1EDE1-1383-43CD-A559-91E3E426B6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l-GR" altLang="en-US" sz="4000">
                <a:solidFill>
                  <a:srgbClr val="FFFFFF"/>
                </a:solidFill>
              </a:rPr>
              <a:t>Σχέση τονισμού και εξομάλυνσης</a:t>
            </a:r>
            <a:endParaRPr lang="th-TH" altLang="en-US" sz="4000">
              <a:solidFill>
                <a:srgbClr val="FFFFFF"/>
              </a:solidFill>
            </a:endParaRPr>
          </a:p>
        </p:txBody>
      </p:sp>
      <p:sp>
        <p:nvSpPr>
          <p:cNvPr id="312323" name="Rectangle 3">
            <a:extLst>
              <a:ext uri="{FF2B5EF4-FFF2-40B4-BE49-F238E27FC236}">
                <a16:creationId xmlns:a16="http://schemas.microsoft.com/office/drawing/2014/main" id="{F9A67968-0BB2-4FE9-B454-87C2B8705C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pPr eaLnBrk="1" hangingPunct="1">
              <a:spcAft>
                <a:spcPct val="40000"/>
              </a:spcAft>
              <a:defRPr/>
            </a:pPr>
            <a:r>
              <a:rPr lang="el-GR" sz="2000" dirty="0">
                <a:solidFill>
                  <a:srgbClr val="000000"/>
                </a:solidFill>
              </a:rPr>
              <a:t>Η εξομάλυνση αντιστοιχεί στον μέσο όρο των τιμών γκρίζου μιας χωρικής γειτονιάς εικονοστοιχείων</a:t>
            </a:r>
            <a:endParaRPr lang="en-US" sz="2000" dirty="0">
              <a:solidFill>
                <a:srgbClr val="000000"/>
              </a:solidFill>
            </a:endParaRPr>
          </a:p>
          <a:p>
            <a:pPr eaLnBrk="1" hangingPunct="1">
              <a:spcAft>
                <a:spcPct val="40000"/>
              </a:spcAft>
              <a:defRPr/>
            </a:pPr>
            <a:r>
              <a:rPr lang="el-GR" sz="2000" dirty="0">
                <a:solidFill>
                  <a:srgbClr val="000000"/>
                </a:solidFill>
              </a:rPr>
              <a:t>Δεδομένου ότι ο μέσος όρος είναι ανάλογος της ολοκλήρωσης, μπορούμε να μαντέψουμε ότι ο τονισμός θα είναι ανάλογος της </a:t>
            </a:r>
            <a:r>
              <a:rPr lang="el-GR" sz="2000" i="1" dirty="0">
                <a:solidFill>
                  <a:srgbClr val="000000"/>
                </a:solidFill>
              </a:rPr>
              <a:t>χωρικής </a:t>
            </a:r>
            <a:r>
              <a:rPr lang="el-GR" sz="2000" i="1" dirty="0" err="1">
                <a:solidFill>
                  <a:srgbClr val="000000"/>
                </a:solidFill>
              </a:rPr>
              <a:t>παραγώγισης</a:t>
            </a:r>
            <a:endParaRPr lang="th-TH" sz="2000" i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0242" name="5 - Θέση αριθμού διαφάνειας">
            <a:extLst>
              <a:ext uri="{FF2B5EF4-FFF2-40B4-BE49-F238E27FC236}">
                <a16:creationId xmlns:a16="http://schemas.microsoft.com/office/drawing/2014/main" id="{92E92B74-A9D1-499A-8615-9D6657FB0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</a:pPr>
            <a:fld id="{70BD0420-4360-4536-9A1A-48F6D4AB5C4E}" type="slidenum">
              <a:rPr lang="el-GR" altLang="en-US" sz="10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</a:pPr>
              <a:t>34</a:t>
            </a:fld>
            <a:endParaRPr lang="el-GR" altLang="en-US" sz="1000">
              <a:solidFill>
                <a:srgbClr val="898989"/>
              </a:solidFill>
            </a:endParaRPr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B5637B68-6CA9-47CB-8840-0A9A11B41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7775" y="6380163"/>
            <a:ext cx="374650" cy="3429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243" name="Rectangle 2">
            <a:extLst>
              <a:ext uri="{FF2B5EF4-FFF2-40B4-BE49-F238E27FC236}">
                <a16:creationId xmlns:a16="http://schemas.microsoft.com/office/drawing/2014/main" id="{52D1EDE1-1383-43CD-A559-91E3E426B6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l-GR" altLang="en-US" sz="4000" dirty="0">
                <a:solidFill>
                  <a:srgbClr val="FFFFFF"/>
                </a:solidFill>
              </a:rPr>
              <a:t>Ακμές</a:t>
            </a:r>
            <a:endParaRPr lang="th-TH" altLang="en-US" sz="4000" dirty="0">
              <a:solidFill>
                <a:srgbClr val="FFFFFF"/>
              </a:solidFill>
            </a:endParaRPr>
          </a:p>
        </p:txBody>
      </p:sp>
      <p:sp>
        <p:nvSpPr>
          <p:cNvPr id="10242" name="5 - Θέση αριθμού διαφάνειας">
            <a:extLst>
              <a:ext uri="{FF2B5EF4-FFF2-40B4-BE49-F238E27FC236}">
                <a16:creationId xmlns:a16="http://schemas.microsoft.com/office/drawing/2014/main" id="{92E92B74-A9D1-499A-8615-9D6657FB0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0BD0420-4360-4536-9A1A-48F6D4AB5C4E}" type="slidenum">
              <a:rPr kumimoji="0" lang="el-G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l-GR" altLang="en-US" sz="10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B5637B68-6CA9-47CB-8840-0A9A11B41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7775" y="6380163"/>
            <a:ext cx="374650" cy="3429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094467B9-A77C-484F-B4F9-CB58C0282028}"/>
              </a:ext>
            </a:extLst>
          </p:cNvPr>
          <p:cNvSpPr txBox="1">
            <a:spLocks noChangeArrowheads="1"/>
          </p:cNvSpPr>
          <p:nvPr/>
        </p:nvSpPr>
        <p:spPr>
          <a:xfrm>
            <a:off x="658018" y="2617344"/>
            <a:ext cx="8684415" cy="4105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ct val="15000"/>
              </a:spcAft>
            </a:pPr>
            <a:r>
              <a:rPr lang="el-GR" altLang="en-US" sz="2000" dirty="0"/>
              <a:t>Οι ακμές αντιστοιχούν σε απότομες αλλαγές φωτεινότητας μιας εικόνας</a:t>
            </a:r>
          </a:p>
          <a:p>
            <a:pPr>
              <a:spcAft>
                <a:spcPct val="15000"/>
              </a:spcAft>
            </a:pPr>
            <a:r>
              <a:rPr lang="el-GR" altLang="en-US" sz="2000" dirty="0"/>
              <a:t>Είδη ακμών:</a:t>
            </a:r>
          </a:p>
          <a:p>
            <a:pPr>
              <a:spcAft>
                <a:spcPct val="15000"/>
              </a:spcAft>
              <a:buFont typeface="Wingdings" panose="05000000000000000000" pitchFamily="2" charset="2"/>
              <a:buNone/>
            </a:pPr>
            <a:r>
              <a:rPr lang="en-US" altLang="en-US" sz="2000" b="1" dirty="0"/>
              <a:t>		</a:t>
            </a:r>
            <a:r>
              <a:rPr lang="el-GR" altLang="en-US" sz="2000" b="1" dirty="0"/>
              <a:t>– </a:t>
            </a:r>
            <a:r>
              <a:rPr lang="el-GR" altLang="en-US" sz="2000" dirty="0"/>
              <a:t>από περιγράμματα αντικειμένων</a:t>
            </a:r>
          </a:p>
          <a:p>
            <a:pPr>
              <a:spcAft>
                <a:spcPct val="15000"/>
              </a:spcAft>
              <a:buFont typeface="Wingdings" panose="05000000000000000000" pitchFamily="2" charset="2"/>
              <a:buNone/>
            </a:pPr>
            <a:r>
              <a:rPr lang="en-US" altLang="en-US" sz="2000" b="1" dirty="0"/>
              <a:t>		</a:t>
            </a:r>
            <a:r>
              <a:rPr lang="el-GR" altLang="en-US" sz="2000" b="1" dirty="0"/>
              <a:t>– </a:t>
            </a:r>
            <a:r>
              <a:rPr lang="el-GR" altLang="en-US" sz="2000" dirty="0"/>
              <a:t>από μοτίβα</a:t>
            </a:r>
          </a:p>
          <a:p>
            <a:pPr>
              <a:spcAft>
                <a:spcPct val="15000"/>
              </a:spcAft>
              <a:buFont typeface="Wingdings" panose="05000000000000000000" pitchFamily="2" charset="2"/>
              <a:buNone/>
            </a:pPr>
            <a:r>
              <a:rPr lang="en-US" altLang="en-US" sz="2000" b="1" dirty="0"/>
              <a:t>		</a:t>
            </a:r>
            <a:r>
              <a:rPr lang="el-GR" altLang="en-US" sz="2000" b="1" dirty="0"/>
              <a:t>– </a:t>
            </a:r>
            <a:r>
              <a:rPr lang="el-GR" altLang="en-US" sz="2000" dirty="0"/>
              <a:t>από σκιές</a:t>
            </a:r>
          </a:p>
          <a:p>
            <a:pPr>
              <a:spcAft>
                <a:spcPct val="15000"/>
              </a:spcAft>
            </a:pPr>
            <a:r>
              <a:rPr lang="el-GR" altLang="en-US" sz="2000" dirty="0"/>
              <a:t>Ορισμένες ακμές διευκολύνουν την αναγνώριση των αντικειμένων ενώ άλλες τη δυσχεραίνουν</a:t>
            </a:r>
          </a:p>
          <a:p>
            <a:pPr>
              <a:spcAft>
                <a:spcPct val="15000"/>
              </a:spcAft>
            </a:pPr>
            <a:r>
              <a:rPr lang="el-GR" altLang="en-US" sz="2000" dirty="0"/>
              <a:t>Οι ακμές χρησιμοποιούνται για τον καθορισμό περιγραμμάτων και την κατάτμηση της εικόνας</a:t>
            </a: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8EAF039E-3DB1-4739-A6B0-4CB862106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0385" y="2610579"/>
            <a:ext cx="2881694" cy="2278787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8499A7E8-F8D0-443E-82BE-D4F86EAC4F0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31876" y="4689336"/>
            <a:ext cx="2738711" cy="217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486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314" name="Rectangle 2">
            <a:extLst>
              <a:ext uri="{FF2B5EF4-FFF2-40B4-BE49-F238E27FC236}">
                <a16:creationId xmlns:a16="http://schemas.microsoft.com/office/drawing/2014/main" id="{CD70E026-4C88-4CDB-9AAC-C0D2D02A9E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l-GR" altLang="en-US" sz="4000">
                <a:solidFill>
                  <a:srgbClr val="FFFFFF"/>
                </a:solidFill>
              </a:rPr>
              <a:t>Ανίνευση ακμών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C8CFC671-5C4C-4772-8754-E74040BCB1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pPr eaLnBrk="1" hangingPunct="1">
              <a:spcAft>
                <a:spcPct val="15000"/>
              </a:spcAft>
            </a:pPr>
            <a:r>
              <a:rPr lang="el-GR" altLang="en-US" sz="2000" dirty="0">
                <a:solidFill>
                  <a:srgbClr val="000000"/>
                </a:solidFill>
              </a:rPr>
              <a:t>Οι ακμές χαρακτηρίζουν τα περιγράμματα και συνεπώς η ανίχνευσή τους είναι πρωταρχικής σημασίας στην επεξεργασία εικόνας</a:t>
            </a:r>
          </a:p>
          <a:p>
            <a:pPr eaLnBrk="1" hangingPunct="1">
              <a:spcAft>
                <a:spcPct val="15000"/>
              </a:spcAft>
            </a:pPr>
            <a:r>
              <a:rPr lang="el-GR" altLang="en-US" sz="2000" dirty="0">
                <a:solidFill>
                  <a:srgbClr val="000000"/>
                </a:solidFill>
              </a:rPr>
              <a:t>Η ανίχνευση των ακμών ελαττώνει σημαντικά τον όγκο των δεδομένων και απαλείφει άχρηστη πληροφορία διατηρώντας σημαντικές δομικές ιδιότητες της εικόνας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DD11F-028B-44D5-90A1-76433C23E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3" y="4665606"/>
            <a:ext cx="6788164" cy="10500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l-GR" sz="5400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</a:rPr>
              <a:t>Ακμές</a:t>
            </a:r>
            <a:r>
              <a:rPr lang="en-US" sz="5400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</a:rPr>
              <a:t> και </a:t>
            </a:r>
            <a:r>
              <a:rPr lang="el-GR" sz="5400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</a:rPr>
              <a:t>γωνίες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5D1B6-DD8A-4787-A0FB-60FC829BD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3263" y="5823757"/>
            <a:ext cx="6788164" cy="5587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400" dirty="0" err="1"/>
              <a:t>Περιοχές</a:t>
            </a:r>
            <a:r>
              <a:rPr lang="en-US" sz="1400" dirty="0"/>
              <a:t> </a:t>
            </a:r>
            <a:r>
              <a:rPr lang="en-US" sz="1400" dirty="0" err="1"/>
              <a:t>στις</a:t>
            </a:r>
            <a:r>
              <a:rPr lang="en-US" sz="1400" dirty="0"/>
              <a:t> οπ</a:t>
            </a:r>
            <a:r>
              <a:rPr lang="en-US" sz="1400" dirty="0" err="1"/>
              <a:t>οίες</a:t>
            </a:r>
            <a:r>
              <a:rPr lang="en-US" sz="1400" dirty="0"/>
              <a:t> παρατηρείται «σημαντική» αλλαγή στην ένταση (pixel intensity).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C299C548-3AB5-4BF4-AA43-3A30B0D436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6" r="-2" b="1146"/>
          <a:stretch/>
        </p:blipFill>
        <p:spPr bwMode="auto">
          <a:xfrm>
            <a:off x="8582220" y="275353"/>
            <a:ext cx="2890241" cy="394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3AC4B2B-5A1B-4EBD-BF87-280908980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39" r="1" b="23438"/>
          <a:stretch/>
        </p:blipFill>
        <p:spPr bwMode="auto">
          <a:xfrm>
            <a:off x="5507098" y="273028"/>
            <a:ext cx="2890241" cy="3941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Freeform 7">
            <a:extLst>
              <a:ext uri="{FF2B5EF4-FFF2-40B4-BE49-F238E27FC236}">
                <a16:creationId xmlns:a16="http://schemas.microsoft.com/office/drawing/2014/main" id="{E0E6A49C-A35A-45F3-9F46-A48E39B0E840}"/>
              </a:ext>
            </a:extLst>
          </p:cNvPr>
          <p:cNvSpPr>
            <a:spLocks/>
          </p:cNvSpPr>
          <p:nvPr/>
        </p:nvSpPr>
        <p:spPr bwMode="auto">
          <a:xfrm>
            <a:off x="56150" y="1499346"/>
            <a:ext cx="1580147" cy="579050"/>
          </a:xfrm>
          <a:custGeom>
            <a:avLst/>
            <a:gdLst>
              <a:gd name="T0" fmla="*/ 0 w 2236"/>
              <a:gd name="T1" fmla="*/ 0 h 456"/>
              <a:gd name="T2" fmla="*/ 44 w 2236"/>
              <a:gd name="T3" fmla="*/ 0 h 456"/>
              <a:gd name="T4" fmla="*/ 94 w 2236"/>
              <a:gd name="T5" fmla="*/ 0 h 456"/>
              <a:gd name="T6" fmla="*/ 138 w 2236"/>
              <a:gd name="T7" fmla="*/ 0 h 456"/>
              <a:gd name="T8" fmla="*/ 181 w 2236"/>
              <a:gd name="T9" fmla="*/ 0 h 456"/>
              <a:gd name="T10" fmla="*/ 225 w 2236"/>
              <a:gd name="T11" fmla="*/ 0 h 456"/>
              <a:gd name="T12" fmla="*/ 275 w 2236"/>
              <a:gd name="T13" fmla="*/ 0 h 456"/>
              <a:gd name="T14" fmla="*/ 319 w 2236"/>
              <a:gd name="T15" fmla="*/ 0 h 456"/>
              <a:gd name="T16" fmla="*/ 363 w 2236"/>
              <a:gd name="T17" fmla="*/ 0 h 456"/>
              <a:gd name="T18" fmla="*/ 413 w 2236"/>
              <a:gd name="T19" fmla="*/ 0 h 456"/>
              <a:gd name="T20" fmla="*/ 456 w 2236"/>
              <a:gd name="T21" fmla="*/ 0 h 456"/>
              <a:gd name="T22" fmla="*/ 500 w 2236"/>
              <a:gd name="T23" fmla="*/ 0 h 456"/>
              <a:gd name="T24" fmla="*/ 550 w 2236"/>
              <a:gd name="T25" fmla="*/ 0 h 456"/>
              <a:gd name="T26" fmla="*/ 594 w 2236"/>
              <a:gd name="T27" fmla="*/ 0 h 456"/>
              <a:gd name="T28" fmla="*/ 637 w 2236"/>
              <a:gd name="T29" fmla="*/ 0 h 456"/>
              <a:gd name="T30" fmla="*/ 687 w 2236"/>
              <a:gd name="T31" fmla="*/ 0 h 456"/>
              <a:gd name="T32" fmla="*/ 731 w 2236"/>
              <a:gd name="T33" fmla="*/ 0 h 456"/>
              <a:gd name="T34" fmla="*/ 775 w 2236"/>
              <a:gd name="T35" fmla="*/ 0 h 456"/>
              <a:gd name="T36" fmla="*/ 825 w 2236"/>
              <a:gd name="T37" fmla="*/ 0 h 456"/>
              <a:gd name="T38" fmla="*/ 868 w 2236"/>
              <a:gd name="T39" fmla="*/ 0 h 456"/>
              <a:gd name="T40" fmla="*/ 912 w 2236"/>
              <a:gd name="T41" fmla="*/ 0 h 456"/>
              <a:gd name="T42" fmla="*/ 962 w 2236"/>
              <a:gd name="T43" fmla="*/ 0 h 456"/>
              <a:gd name="T44" fmla="*/ 1006 w 2236"/>
              <a:gd name="T45" fmla="*/ 0 h 456"/>
              <a:gd name="T46" fmla="*/ 1050 w 2236"/>
              <a:gd name="T47" fmla="*/ 0 h 456"/>
              <a:gd name="T48" fmla="*/ 1100 w 2236"/>
              <a:gd name="T49" fmla="*/ 0 h 456"/>
              <a:gd name="T50" fmla="*/ 1143 w 2236"/>
              <a:gd name="T51" fmla="*/ 456 h 456"/>
              <a:gd name="T52" fmla="*/ 1187 w 2236"/>
              <a:gd name="T53" fmla="*/ 456 h 456"/>
              <a:gd name="T54" fmla="*/ 1231 w 2236"/>
              <a:gd name="T55" fmla="*/ 456 h 456"/>
              <a:gd name="T56" fmla="*/ 1281 w 2236"/>
              <a:gd name="T57" fmla="*/ 456 h 456"/>
              <a:gd name="T58" fmla="*/ 1324 w 2236"/>
              <a:gd name="T59" fmla="*/ 456 h 456"/>
              <a:gd name="T60" fmla="*/ 1368 w 2236"/>
              <a:gd name="T61" fmla="*/ 456 h 456"/>
              <a:gd name="T62" fmla="*/ 1418 w 2236"/>
              <a:gd name="T63" fmla="*/ 456 h 456"/>
              <a:gd name="T64" fmla="*/ 1462 w 2236"/>
              <a:gd name="T65" fmla="*/ 456 h 456"/>
              <a:gd name="T66" fmla="*/ 1506 w 2236"/>
              <a:gd name="T67" fmla="*/ 456 h 456"/>
              <a:gd name="T68" fmla="*/ 1556 w 2236"/>
              <a:gd name="T69" fmla="*/ 456 h 456"/>
              <a:gd name="T70" fmla="*/ 1599 w 2236"/>
              <a:gd name="T71" fmla="*/ 456 h 456"/>
              <a:gd name="T72" fmla="*/ 1643 w 2236"/>
              <a:gd name="T73" fmla="*/ 456 h 456"/>
              <a:gd name="T74" fmla="*/ 1693 w 2236"/>
              <a:gd name="T75" fmla="*/ 456 h 456"/>
              <a:gd name="T76" fmla="*/ 1737 w 2236"/>
              <a:gd name="T77" fmla="*/ 456 h 456"/>
              <a:gd name="T78" fmla="*/ 1780 w 2236"/>
              <a:gd name="T79" fmla="*/ 456 h 456"/>
              <a:gd name="T80" fmla="*/ 1830 w 2236"/>
              <a:gd name="T81" fmla="*/ 456 h 456"/>
              <a:gd name="T82" fmla="*/ 1874 w 2236"/>
              <a:gd name="T83" fmla="*/ 456 h 456"/>
              <a:gd name="T84" fmla="*/ 1918 w 2236"/>
              <a:gd name="T85" fmla="*/ 456 h 456"/>
              <a:gd name="T86" fmla="*/ 1968 w 2236"/>
              <a:gd name="T87" fmla="*/ 456 h 456"/>
              <a:gd name="T88" fmla="*/ 2012 w 2236"/>
              <a:gd name="T89" fmla="*/ 456 h 456"/>
              <a:gd name="T90" fmla="*/ 2055 w 2236"/>
              <a:gd name="T91" fmla="*/ 456 h 456"/>
              <a:gd name="T92" fmla="*/ 2099 w 2236"/>
              <a:gd name="T93" fmla="*/ 456 h 456"/>
              <a:gd name="T94" fmla="*/ 2149 w 2236"/>
              <a:gd name="T95" fmla="*/ 456 h 456"/>
              <a:gd name="T96" fmla="*/ 2193 w 2236"/>
              <a:gd name="T97" fmla="*/ 456 h 456"/>
              <a:gd name="T98" fmla="*/ 2236 w 2236"/>
              <a:gd name="T99" fmla="*/ 456 h 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236" h="456">
                <a:moveTo>
                  <a:pt x="0" y="0"/>
                </a:moveTo>
                <a:lnTo>
                  <a:pt x="44" y="0"/>
                </a:lnTo>
                <a:lnTo>
                  <a:pt x="94" y="0"/>
                </a:lnTo>
                <a:lnTo>
                  <a:pt x="138" y="0"/>
                </a:lnTo>
                <a:lnTo>
                  <a:pt x="181" y="0"/>
                </a:lnTo>
                <a:lnTo>
                  <a:pt x="225" y="0"/>
                </a:lnTo>
                <a:lnTo>
                  <a:pt x="275" y="0"/>
                </a:lnTo>
                <a:lnTo>
                  <a:pt x="319" y="0"/>
                </a:lnTo>
                <a:lnTo>
                  <a:pt x="363" y="0"/>
                </a:lnTo>
                <a:lnTo>
                  <a:pt x="413" y="0"/>
                </a:lnTo>
                <a:lnTo>
                  <a:pt x="456" y="0"/>
                </a:lnTo>
                <a:lnTo>
                  <a:pt x="500" y="0"/>
                </a:lnTo>
                <a:lnTo>
                  <a:pt x="550" y="0"/>
                </a:lnTo>
                <a:lnTo>
                  <a:pt x="594" y="0"/>
                </a:lnTo>
                <a:lnTo>
                  <a:pt x="637" y="0"/>
                </a:lnTo>
                <a:lnTo>
                  <a:pt x="687" y="0"/>
                </a:lnTo>
                <a:lnTo>
                  <a:pt x="731" y="0"/>
                </a:lnTo>
                <a:lnTo>
                  <a:pt x="775" y="0"/>
                </a:lnTo>
                <a:lnTo>
                  <a:pt x="825" y="0"/>
                </a:lnTo>
                <a:lnTo>
                  <a:pt x="868" y="0"/>
                </a:lnTo>
                <a:lnTo>
                  <a:pt x="912" y="0"/>
                </a:lnTo>
                <a:lnTo>
                  <a:pt x="962" y="0"/>
                </a:lnTo>
                <a:lnTo>
                  <a:pt x="1006" y="0"/>
                </a:lnTo>
                <a:lnTo>
                  <a:pt x="1050" y="0"/>
                </a:lnTo>
                <a:lnTo>
                  <a:pt x="1100" y="0"/>
                </a:lnTo>
                <a:lnTo>
                  <a:pt x="1143" y="456"/>
                </a:lnTo>
                <a:lnTo>
                  <a:pt x="1187" y="456"/>
                </a:lnTo>
                <a:lnTo>
                  <a:pt x="1231" y="456"/>
                </a:lnTo>
                <a:lnTo>
                  <a:pt x="1281" y="456"/>
                </a:lnTo>
                <a:lnTo>
                  <a:pt x="1324" y="456"/>
                </a:lnTo>
                <a:lnTo>
                  <a:pt x="1368" y="456"/>
                </a:lnTo>
                <a:lnTo>
                  <a:pt x="1418" y="456"/>
                </a:lnTo>
                <a:lnTo>
                  <a:pt x="1462" y="456"/>
                </a:lnTo>
                <a:lnTo>
                  <a:pt x="1506" y="456"/>
                </a:lnTo>
                <a:lnTo>
                  <a:pt x="1556" y="456"/>
                </a:lnTo>
                <a:lnTo>
                  <a:pt x="1599" y="456"/>
                </a:lnTo>
                <a:lnTo>
                  <a:pt x="1643" y="456"/>
                </a:lnTo>
                <a:lnTo>
                  <a:pt x="1693" y="456"/>
                </a:lnTo>
                <a:lnTo>
                  <a:pt x="1737" y="456"/>
                </a:lnTo>
                <a:lnTo>
                  <a:pt x="1780" y="456"/>
                </a:lnTo>
                <a:lnTo>
                  <a:pt x="1830" y="456"/>
                </a:lnTo>
                <a:lnTo>
                  <a:pt x="1874" y="456"/>
                </a:lnTo>
                <a:lnTo>
                  <a:pt x="1918" y="456"/>
                </a:lnTo>
                <a:lnTo>
                  <a:pt x="1968" y="456"/>
                </a:lnTo>
                <a:lnTo>
                  <a:pt x="2012" y="456"/>
                </a:lnTo>
                <a:lnTo>
                  <a:pt x="2055" y="456"/>
                </a:lnTo>
                <a:lnTo>
                  <a:pt x="2099" y="456"/>
                </a:lnTo>
                <a:lnTo>
                  <a:pt x="2149" y="456"/>
                </a:lnTo>
                <a:lnTo>
                  <a:pt x="2193" y="456"/>
                </a:lnTo>
                <a:lnTo>
                  <a:pt x="2236" y="456"/>
                </a:lnTo>
              </a:path>
            </a:pathLst>
          </a:custGeom>
          <a:noFill/>
          <a:ln w="28575">
            <a:solidFill>
              <a:srgbClr val="00008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7" name="Freeform 8">
            <a:extLst>
              <a:ext uri="{FF2B5EF4-FFF2-40B4-BE49-F238E27FC236}">
                <a16:creationId xmlns:a16="http://schemas.microsoft.com/office/drawing/2014/main" id="{3A360D62-8260-4AB7-BE7E-77302CB2048A}"/>
              </a:ext>
            </a:extLst>
          </p:cNvPr>
          <p:cNvSpPr>
            <a:spLocks/>
          </p:cNvSpPr>
          <p:nvPr/>
        </p:nvSpPr>
        <p:spPr bwMode="auto">
          <a:xfrm>
            <a:off x="56150" y="2974988"/>
            <a:ext cx="1580147" cy="625475"/>
          </a:xfrm>
          <a:custGeom>
            <a:avLst/>
            <a:gdLst>
              <a:gd name="T0" fmla="*/ 0 w 2236"/>
              <a:gd name="T1" fmla="*/ 0 h 456"/>
              <a:gd name="T2" fmla="*/ 44 w 2236"/>
              <a:gd name="T3" fmla="*/ 0 h 456"/>
              <a:gd name="T4" fmla="*/ 94 w 2236"/>
              <a:gd name="T5" fmla="*/ 0 h 456"/>
              <a:gd name="T6" fmla="*/ 138 w 2236"/>
              <a:gd name="T7" fmla="*/ 0 h 456"/>
              <a:gd name="T8" fmla="*/ 181 w 2236"/>
              <a:gd name="T9" fmla="*/ 0 h 456"/>
              <a:gd name="T10" fmla="*/ 225 w 2236"/>
              <a:gd name="T11" fmla="*/ 0 h 456"/>
              <a:gd name="T12" fmla="*/ 275 w 2236"/>
              <a:gd name="T13" fmla="*/ 0 h 456"/>
              <a:gd name="T14" fmla="*/ 319 w 2236"/>
              <a:gd name="T15" fmla="*/ 0 h 456"/>
              <a:gd name="T16" fmla="*/ 363 w 2236"/>
              <a:gd name="T17" fmla="*/ 0 h 456"/>
              <a:gd name="T18" fmla="*/ 413 w 2236"/>
              <a:gd name="T19" fmla="*/ 0 h 456"/>
              <a:gd name="T20" fmla="*/ 456 w 2236"/>
              <a:gd name="T21" fmla="*/ 0 h 456"/>
              <a:gd name="T22" fmla="*/ 500 w 2236"/>
              <a:gd name="T23" fmla="*/ 0 h 456"/>
              <a:gd name="T24" fmla="*/ 550 w 2236"/>
              <a:gd name="T25" fmla="*/ 0 h 456"/>
              <a:gd name="T26" fmla="*/ 594 w 2236"/>
              <a:gd name="T27" fmla="*/ 0 h 456"/>
              <a:gd name="T28" fmla="*/ 637 w 2236"/>
              <a:gd name="T29" fmla="*/ 0 h 456"/>
              <a:gd name="T30" fmla="*/ 687 w 2236"/>
              <a:gd name="T31" fmla="*/ 0 h 456"/>
              <a:gd name="T32" fmla="*/ 731 w 2236"/>
              <a:gd name="T33" fmla="*/ 0 h 456"/>
              <a:gd name="T34" fmla="*/ 775 w 2236"/>
              <a:gd name="T35" fmla="*/ 0 h 456"/>
              <a:gd name="T36" fmla="*/ 825 w 2236"/>
              <a:gd name="T37" fmla="*/ 0 h 456"/>
              <a:gd name="T38" fmla="*/ 868 w 2236"/>
              <a:gd name="T39" fmla="*/ 0 h 456"/>
              <a:gd name="T40" fmla="*/ 912 w 2236"/>
              <a:gd name="T41" fmla="*/ 0 h 456"/>
              <a:gd name="T42" fmla="*/ 962 w 2236"/>
              <a:gd name="T43" fmla="*/ 13 h 456"/>
              <a:gd name="T44" fmla="*/ 1006 w 2236"/>
              <a:gd name="T45" fmla="*/ 31 h 456"/>
              <a:gd name="T46" fmla="*/ 1050 w 2236"/>
              <a:gd name="T47" fmla="*/ 63 h 456"/>
              <a:gd name="T48" fmla="*/ 1100 w 2236"/>
              <a:gd name="T49" fmla="*/ 113 h 456"/>
              <a:gd name="T50" fmla="*/ 1143 w 2236"/>
              <a:gd name="T51" fmla="*/ 194 h 456"/>
              <a:gd name="T52" fmla="*/ 1187 w 2236"/>
              <a:gd name="T53" fmla="*/ 263 h 456"/>
              <a:gd name="T54" fmla="*/ 1231 w 2236"/>
              <a:gd name="T55" fmla="*/ 331 h 456"/>
              <a:gd name="T56" fmla="*/ 1281 w 2236"/>
              <a:gd name="T57" fmla="*/ 387 h 456"/>
              <a:gd name="T58" fmla="*/ 1324 w 2236"/>
              <a:gd name="T59" fmla="*/ 425 h 456"/>
              <a:gd name="T60" fmla="*/ 1368 w 2236"/>
              <a:gd name="T61" fmla="*/ 456 h 456"/>
              <a:gd name="T62" fmla="*/ 1418 w 2236"/>
              <a:gd name="T63" fmla="*/ 456 h 456"/>
              <a:gd name="T64" fmla="*/ 1462 w 2236"/>
              <a:gd name="T65" fmla="*/ 456 h 456"/>
              <a:gd name="T66" fmla="*/ 1506 w 2236"/>
              <a:gd name="T67" fmla="*/ 456 h 456"/>
              <a:gd name="T68" fmla="*/ 1556 w 2236"/>
              <a:gd name="T69" fmla="*/ 456 h 456"/>
              <a:gd name="T70" fmla="*/ 1599 w 2236"/>
              <a:gd name="T71" fmla="*/ 456 h 456"/>
              <a:gd name="T72" fmla="*/ 1643 w 2236"/>
              <a:gd name="T73" fmla="*/ 456 h 456"/>
              <a:gd name="T74" fmla="*/ 1693 w 2236"/>
              <a:gd name="T75" fmla="*/ 456 h 456"/>
              <a:gd name="T76" fmla="*/ 1737 w 2236"/>
              <a:gd name="T77" fmla="*/ 456 h 456"/>
              <a:gd name="T78" fmla="*/ 1780 w 2236"/>
              <a:gd name="T79" fmla="*/ 456 h 456"/>
              <a:gd name="T80" fmla="*/ 1830 w 2236"/>
              <a:gd name="T81" fmla="*/ 456 h 456"/>
              <a:gd name="T82" fmla="*/ 1874 w 2236"/>
              <a:gd name="T83" fmla="*/ 456 h 456"/>
              <a:gd name="T84" fmla="*/ 1918 w 2236"/>
              <a:gd name="T85" fmla="*/ 456 h 456"/>
              <a:gd name="T86" fmla="*/ 1968 w 2236"/>
              <a:gd name="T87" fmla="*/ 456 h 456"/>
              <a:gd name="T88" fmla="*/ 2012 w 2236"/>
              <a:gd name="T89" fmla="*/ 456 h 456"/>
              <a:gd name="T90" fmla="*/ 2055 w 2236"/>
              <a:gd name="T91" fmla="*/ 456 h 456"/>
              <a:gd name="T92" fmla="*/ 2099 w 2236"/>
              <a:gd name="T93" fmla="*/ 456 h 456"/>
              <a:gd name="T94" fmla="*/ 2149 w 2236"/>
              <a:gd name="T95" fmla="*/ 456 h 456"/>
              <a:gd name="T96" fmla="*/ 2193 w 2236"/>
              <a:gd name="T97" fmla="*/ 456 h 456"/>
              <a:gd name="T98" fmla="*/ 2236 w 2236"/>
              <a:gd name="T99" fmla="*/ 456 h 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236" h="456">
                <a:moveTo>
                  <a:pt x="0" y="0"/>
                </a:moveTo>
                <a:lnTo>
                  <a:pt x="44" y="0"/>
                </a:lnTo>
                <a:lnTo>
                  <a:pt x="94" y="0"/>
                </a:lnTo>
                <a:lnTo>
                  <a:pt x="138" y="0"/>
                </a:lnTo>
                <a:lnTo>
                  <a:pt x="181" y="0"/>
                </a:lnTo>
                <a:lnTo>
                  <a:pt x="225" y="0"/>
                </a:lnTo>
                <a:lnTo>
                  <a:pt x="275" y="0"/>
                </a:lnTo>
                <a:lnTo>
                  <a:pt x="319" y="0"/>
                </a:lnTo>
                <a:lnTo>
                  <a:pt x="363" y="0"/>
                </a:lnTo>
                <a:lnTo>
                  <a:pt x="413" y="0"/>
                </a:lnTo>
                <a:lnTo>
                  <a:pt x="456" y="0"/>
                </a:lnTo>
                <a:lnTo>
                  <a:pt x="500" y="0"/>
                </a:lnTo>
                <a:lnTo>
                  <a:pt x="550" y="0"/>
                </a:lnTo>
                <a:lnTo>
                  <a:pt x="594" y="0"/>
                </a:lnTo>
                <a:lnTo>
                  <a:pt x="637" y="0"/>
                </a:lnTo>
                <a:lnTo>
                  <a:pt x="687" y="0"/>
                </a:lnTo>
                <a:lnTo>
                  <a:pt x="731" y="0"/>
                </a:lnTo>
                <a:lnTo>
                  <a:pt x="775" y="0"/>
                </a:lnTo>
                <a:lnTo>
                  <a:pt x="825" y="0"/>
                </a:lnTo>
                <a:lnTo>
                  <a:pt x="868" y="0"/>
                </a:lnTo>
                <a:lnTo>
                  <a:pt x="912" y="0"/>
                </a:lnTo>
                <a:lnTo>
                  <a:pt x="962" y="13"/>
                </a:lnTo>
                <a:lnTo>
                  <a:pt x="1006" y="31"/>
                </a:lnTo>
                <a:lnTo>
                  <a:pt x="1050" y="63"/>
                </a:lnTo>
                <a:lnTo>
                  <a:pt x="1100" y="113"/>
                </a:lnTo>
                <a:lnTo>
                  <a:pt x="1143" y="194"/>
                </a:lnTo>
                <a:lnTo>
                  <a:pt x="1187" y="263"/>
                </a:lnTo>
                <a:lnTo>
                  <a:pt x="1231" y="331"/>
                </a:lnTo>
                <a:lnTo>
                  <a:pt x="1281" y="387"/>
                </a:lnTo>
                <a:lnTo>
                  <a:pt x="1324" y="425"/>
                </a:lnTo>
                <a:lnTo>
                  <a:pt x="1368" y="456"/>
                </a:lnTo>
                <a:lnTo>
                  <a:pt x="1418" y="456"/>
                </a:lnTo>
                <a:lnTo>
                  <a:pt x="1462" y="456"/>
                </a:lnTo>
                <a:lnTo>
                  <a:pt x="1506" y="456"/>
                </a:lnTo>
                <a:lnTo>
                  <a:pt x="1556" y="456"/>
                </a:lnTo>
                <a:lnTo>
                  <a:pt x="1599" y="456"/>
                </a:lnTo>
                <a:lnTo>
                  <a:pt x="1643" y="456"/>
                </a:lnTo>
                <a:lnTo>
                  <a:pt x="1693" y="456"/>
                </a:lnTo>
                <a:lnTo>
                  <a:pt x="1737" y="456"/>
                </a:lnTo>
                <a:lnTo>
                  <a:pt x="1780" y="456"/>
                </a:lnTo>
                <a:lnTo>
                  <a:pt x="1830" y="456"/>
                </a:lnTo>
                <a:lnTo>
                  <a:pt x="1874" y="456"/>
                </a:lnTo>
                <a:lnTo>
                  <a:pt x="1918" y="456"/>
                </a:lnTo>
                <a:lnTo>
                  <a:pt x="1968" y="456"/>
                </a:lnTo>
                <a:lnTo>
                  <a:pt x="2012" y="456"/>
                </a:lnTo>
                <a:lnTo>
                  <a:pt x="2055" y="456"/>
                </a:lnTo>
                <a:lnTo>
                  <a:pt x="2099" y="456"/>
                </a:lnTo>
                <a:lnTo>
                  <a:pt x="2149" y="456"/>
                </a:lnTo>
                <a:lnTo>
                  <a:pt x="2193" y="456"/>
                </a:lnTo>
                <a:lnTo>
                  <a:pt x="2236" y="456"/>
                </a:lnTo>
              </a:path>
            </a:pathLst>
          </a:custGeom>
          <a:noFill/>
          <a:ln w="28575">
            <a:solidFill>
              <a:srgbClr val="CC33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8" name="Freeform 9">
            <a:extLst>
              <a:ext uri="{FF2B5EF4-FFF2-40B4-BE49-F238E27FC236}">
                <a16:creationId xmlns:a16="http://schemas.microsoft.com/office/drawing/2014/main" id="{045B54FF-5BB4-4A19-AF62-60658D381E29}"/>
              </a:ext>
            </a:extLst>
          </p:cNvPr>
          <p:cNvSpPr>
            <a:spLocks/>
          </p:cNvSpPr>
          <p:nvPr/>
        </p:nvSpPr>
        <p:spPr bwMode="auto">
          <a:xfrm>
            <a:off x="56150" y="4154154"/>
            <a:ext cx="1580147" cy="573431"/>
          </a:xfrm>
          <a:custGeom>
            <a:avLst/>
            <a:gdLst>
              <a:gd name="T0" fmla="*/ 0 w 2236"/>
              <a:gd name="T1" fmla="*/ 700 h 700"/>
              <a:gd name="T2" fmla="*/ 44 w 2236"/>
              <a:gd name="T3" fmla="*/ 700 h 700"/>
              <a:gd name="T4" fmla="*/ 94 w 2236"/>
              <a:gd name="T5" fmla="*/ 694 h 700"/>
              <a:gd name="T6" fmla="*/ 138 w 2236"/>
              <a:gd name="T7" fmla="*/ 681 h 700"/>
              <a:gd name="T8" fmla="*/ 181 w 2236"/>
              <a:gd name="T9" fmla="*/ 669 h 700"/>
              <a:gd name="T10" fmla="*/ 225 w 2236"/>
              <a:gd name="T11" fmla="*/ 662 h 700"/>
              <a:gd name="T12" fmla="*/ 275 w 2236"/>
              <a:gd name="T13" fmla="*/ 637 h 700"/>
              <a:gd name="T14" fmla="*/ 319 w 2236"/>
              <a:gd name="T15" fmla="*/ 619 h 700"/>
              <a:gd name="T16" fmla="*/ 363 w 2236"/>
              <a:gd name="T17" fmla="*/ 600 h 700"/>
              <a:gd name="T18" fmla="*/ 413 w 2236"/>
              <a:gd name="T19" fmla="*/ 569 h 700"/>
              <a:gd name="T20" fmla="*/ 456 w 2236"/>
              <a:gd name="T21" fmla="*/ 544 h 700"/>
              <a:gd name="T22" fmla="*/ 500 w 2236"/>
              <a:gd name="T23" fmla="*/ 513 h 700"/>
              <a:gd name="T24" fmla="*/ 550 w 2236"/>
              <a:gd name="T25" fmla="*/ 463 h 700"/>
              <a:gd name="T26" fmla="*/ 594 w 2236"/>
              <a:gd name="T27" fmla="*/ 425 h 700"/>
              <a:gd name="T28" fmla="*/ 637 w 2236"/>
              <a:gd name="T29" fmla="*/ 394 h 700"/>
              <a:gd name="T30" fmla="*/ 687 w 2236"/>
              <a:gd name="T31" fmla="*/ 338 h 700"/>
              <a:gd name="T32" fmla="*/ 731 w 2236"/>
              <a:gd name="T33" fmla="*/ 300 h 700"/>
              <a:gd name="T34" fmla="*/ 775 w 2236"/>
              <a:gd name="T35" fmla="*/ 263 h 700"/>
              <a:gd name="T36" fmla="*/ 825 w 2236"/>
              <a:gd name="T37" fmla="*/ 207 h 700"/>
              <a:gd name="T38" fmla="*/ 868 w 2236"/>
              <a:gd name="T39" fmla="*/ 169 h 700"/>
              <a:gd name="T40" fmla="*/ 912 w 2236"/>
              <a:gd name="T41" fmla="*/ 138 h 700"/>
              <a:gd name="T42" fmla="*/ 962 w 2236"/>
              <a:gd name="T43" fmla="*/ 94 h 700"/>
              <a:gd name="T44" fmla="*/ 1006 w 2236"/>
              <a:gd name="T45" fmla="*/ 63 h 700"/>
              <a:gd name="T46" fmla="*/ 1050 w 2236"/>
              <a:gd name="T47" fmla="*/ 38 h 700"/>
              <a:gd name="T48" fmla="*/ 1100 w 2236"/>
              <a:gd name="T49" fmla="*/ 19 h 700"/>
              <a:gd name="T50" fmla="*/ 1143 w 2236"/>
              <a:gd name="T51" fmla="*/ 0 h 700"/>
              <a:gd name="T52" fmla="*/ 1187 w 2236"/>
              <a:gd name="T53" fmla="*/ 25 h 700"/>
              <a:gd name="T54" fmla="*/ 1231 w 2236"/>
              <a:gd name="T55" fmla="*/ 50 h 700"/>
              <a:gd name="T56" fmla="*/ 1281 w 2236"/>
              <a:gd name="T57" fmla="*/ 75 h 700"/>
              <a:gd name="T58" fmla="*/ 1324 w 2236"/>
              <a:gd name="T59" fmla="*/ 107 h 700"/>
              <a:gd name="T60" fmla="*/ 1368 w 2236"/>
              <a:gd name="T61" fmla="*/ 150 h 700"/>
              <a:gd name="T62" fmla="*/ 1418 w 2236"/>
              <a:gd name="T63" fmla="*/ 188 h 700"/>
              <a:gd name="T64" fmla="*/ 1462 w 2236"/>
              <a:gd name="T65" fmla="*/ 219 h 700"/>
              <a:gd name="T66" fmla="*/ 1506 w 2236"/>
              <a:gd name="T67" fmla="*/ 275 h 700"/>
              <a:gd name="T68" fmla="*/ 1556 w 2236"/>
              <a:gd name="T69" fmla="*/ 313 h 700"/>
              <a:gd name="T70" fmla="*/ 1599 w 2236"/>
              <a:gd name="T71" fmla="*/ 356 h 700"/>
              <a:gd name="T72" fmla="*/ 1643 w 2236"/>
              <a:gd name="T73" fmla="*/ 413 h 700"/>
              <a:gd name="T74" fmla="*/ 1693 w 2236"/>
              <a:gd name="T75" fmla="*/ 450 h 700"/>
              <a:gd name="T76" fmla="*/ 1737 w 2236"/>
              <a:gd name="T77" fmla="*/ 481 h 700"/>
              <a:gd name="T78" fmla="*/ 1780 w 2236"/>
              <a:gd name="T79" fmla="*/ 519 h 700"/>
              <a:gd name="T80" fmla="*/ 1830 w 2236"/>
              <a:gd name="T81" fmla="*/ 550 h 700"/>
              <a:gd name="T82" fmla="*/ 1874 w 2236"/>
              <a:gd name="T83" fmla="*/ 581 h 700"/>
              <a:gd name="T84" fmla="*/ 1918 w 2236"/>
              <a:gd name="T85" fmla="*/ 606 h 700"/>
              <a:gd name="T86" fmla="*/ 1968 w 2236"/>
              <a:gd name="T87" fmla="*/ 631 h 700"/>
              <a:gd name="T88" fmla="*/ 2012 w 2236"/>
              <a:gd name="T89" fmla="*/ 644 h 700"/>
              <a:gd name="T90" fmla="*/ 2055 w 2236"/>
              <a:gd name="T91" fmla="*/ 662 h 700"/>
              <a:gd name="T92" fmla="*/ 2099 w 2236"/>
              <a:gd name="T93" fmla="*/ 675 h 700"/>
              <a:gd name="T94" fmla="*/ 2149 w 2236"/>
              <a:gd name="T95" fmla="*/ 681 h 700"/>
              <a:gd name="T96" fmla="*/ 2193 w 2236"/>
              <a:gd name="T97" fmla="*/ 694 h 700"/>
              <a:gd name="T98" fmla="*/ 2236 w 2236"/>
              <a:gd name="T99" fmla="*/ 694 h 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236" h="700">
                <a:moveTo>
                  <a:pt x="0" y="700"/>
                </a:moveTo>
                <a:lnTo>
                  <a:pt x="44" y="700"/>
                </a:lnTo>
                <a:lnTo>
                  <a:pt x="94" y="694"/>
                </a:lnTo>
                <a:lnTo>
                  <a:pt x="138" y="681"/>
                </a:lnTo>
                <a:lnTo>
                  <a:pt x="181" y="669"/>
                </a:lnTo>
                <a:lnTo>
                  <a:pt x="225" y="662"/>
                </a:lnTo>
                <a:lnTo>
                  <a:pt x="275" y="637"/>
                </a:lnTo>
                <a:lnTo>
                  <a:pt x="319" y="619"/>
                </a:lnTo>
                <a:lnTo>
                  <a:pt x="363" y="600"/>
                </a:lnTo>
                <a:lnTo>
                  <a:pt x="413" y="569"/>
                </a:lnTo>
                <a:lnTo>
                  <a:pt x="456" y="544"/>
                </a:lnTo>
                <a:lnTo>
                  <a:pt x="500" y="513"/>
                </a:lnTo>
                <a:lnTo>
                  <a:pt x="550" y="463"/>
                </a:lnTo>
                <a:lnTo>
                  <a:pt x="594" y="425"/>
                </a:lnTo>
                <a:lnTo>
                  <a:pt x="637" y="394"/>
                </a:lnTo>
                <a:lnTo>
                  <a:pt x="687" y="338"/>
                </a:lnTo>
                <a:lnTo>
                  <a:pt x="731" y="300"/>
                </a:lnTo>
                <a:lnTo>
                  <a:pt x="775" y="263"/>
                </a:lnTo>
                <a:lnTo>
                  <a:pt x="825" y="207"/>
                </a:lnTo>
                <a:lnTo>
                  <a:pt x="868" y="169"/>
                </a:lnTo>
                <a:lnTo>
                  <a:pt x="912" y="138"/>
                </a:lnTo>
                <a:lnTo>
                  <a:pt x="962" y="94"/>
                </a:lnTo>
                <a:lnTo>
                  <a:pt x="1006" y="63"/>
                </a:lnTo>
                <a:lnTo>
                  <a:pt x="1050" y="38"/>
                </a:lnTo>
                <a:lnTo>
                  <a:pt x="1100" y="19"/>
                </a:lnTo>
                <a:lnTo>
                  <a:pt x="1143" y="0"/>
                </a:lnTo>
                <a:lnTo>
                  <a:pt x="1187" y="25"/>
                </a:lnTo>
                <a:lnTo>
                  <a:pt x="1231" y="50"/>
                </a:lnTo>
                <a:lnTo>
                  <a:pt x="1281" y="75"/>
                </a:lnTo>
                <a:lnTo>
                  <a:pt x="1324" y="107"/>
                </a:lnTo>
                <a:lnTo>
                  <a:pt x="1368" y="150"/>
                </a:lnTo>
                <a:lnTo>
                  <a:pt x="1418" y="188"/>
                </a:lnTo>
                <a:lnTo>
                  <a:pt x="1462" y="219"/>
                </a:lnTo>
                <a:lnTo>
                  <a:pt x="1506" y="275"/>
                </a:lnTo>
                <a:lnTo>
                  <a:pt x="1556" y="313"/>
                </a:lnTo>
                <a:lnTo>
                  <a:pt x="1599" y="356"/>
                </a:lnTo>
                <a:lnTo>
                  <a:pt x="1643" y="413"/>
                </a:lnTo>
                <a:lnTo>
                  <a:pt x="1693" y="450"/>
                </a:lnTo>
                <a:lnTo>
                  <a:pt x="1737" y="481"/>
                </a:lnTo>
                <a:lnTo>
                  <a:pt x="1780" y="519"/>
                </a:lnTo>
                <a:lnTo>
                  <a:pt x="1830" y="550"/>
                </a:lnTo>
                <a:lnTo>
                  <a:pt x="1874" y="581"/>
                </a:lnTo>
                <a:lnTo>
                  <a:pt x="1918" y="606"/>
                </a:lnTo>
                <a:lnTo>
                  <a:pt x="1968" y="631"/>
                </a:lnTo>
                <a:lnTo>
                  <a:pt x="2012" y="644"/>
                </a:lnTo>
                <a:lnTo>
                  <a:pt x="2055" y="662"/>
                </a:lnTo>
                <a:lnTo>
                  <a:pt x="2099" y="675"/>
                </a:lnTo>
                <a:lnTo>
                  <a:pt x="2149" y="681"/>
                </a:lnTo>
                <a:lnTo>
                  <a:pt x="2193" y="694"/>
                </a:lnTo>
                <a:lnTo>
                  <a:pt x="2236" y="694"/>
                </a:lnTo>
              </a:path>
            </a:pathLst>
          </a:custGeom>
          <a:noFill/>
          <a:ln w="28575">
            <a:solidFill>
              <a:schemeClr val="bg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9" name="Freeform 10">
            <a:extLst>
              <a:ext uri="{FF2B5EF4-FFF2-40B4-BE49-F238E27FC236}">
                <a16:creationId xmlns:a16="http://schemas.microsoft.com/office/drawing/2014/main" id="{B4255C88-411A-4377-B4D9-A0D5F2CE6274}"/>
              </a:ext>
            </a:extLst>
          </p:cNvPr>
          <p:cNvSpPr>
            <a:spLocks/>
          </p:cNvSpPr>
          <p:nvPr/>
        </p:nvSpPr>
        <p:spPr bwMode="auto">
          <a:xfrm>
            <a:off x="56150" y="5591265"/>
            <a:ext cx="1580147" cy="625475"/>
          </a:xfrm>
          <a:custGeom>
            <a:avLst/>
            <a:gdLst>
              <a:gd name="T0" fmla="*/ 0 w 2236"/>
              <a:gd name="T1" fmla="*/ 450 h 450"/>
              <a:gd name="T2" fmla="*/ 44 w 2236"/>
              <a:gd name="T3" fmla="*/ 450 h 450"/>
              <a:gd name="T4" fmla="*/ 94 w 2236"/>
              <a:gd name="T5" fmla="*/ 450 h 450"/>
              <a:gd name="T6" fmla="*/ 138 w 2236"/>
              <a:gd name="T7" fmla="*/ 450 h 450"/>
              <a:gd name="T8" fmla="*/ 181 w 2236"/>
              <a:gd name="T9" fmla="*/ 450 h 450"/>
              <a:gd name="T10" fmla="*/ 225 w 2236"/>
              <a:gd name="T11" fmla="*/ 450 h 450"/>
              <a:gd name="T12" fmla="*/ 275 w 2236"/>
              <a:gd name="T13" fmla="*/ 450 h 450"/>
              <a:gd name="T14" fmla="*/ 319 w 2236"/>
              <a:gd name="T15" fmla="*/ 450 h 450"/>
              <a:gd name="T16" fmla="*/ 363 w 2236"/>
              <a:gd name="T17" fmla="*/ 450 h 450"/>
              <a:gd name="T18" fmla="*/ 413 w 2236"/>
              <a:gd name="T19" fmla="*/ 450 h 450"/>
              <a:gd name="T20" fmla="*/ 456 w 2236"/>
              <a:gd name="T21" fmla="*/ 450 h 450"/>
              <a:gd name="T22" fmla="*/ 500 w 2236"/>
              <a:gd name="T23" fmla="*/ 450 h 450"/>
              <a:gd name="T24" fmla="*/ 550 w 2236"/>
              <a:gd name="T25" fmla="*/ 450 h 450"/>
              <a:gd name="T26" fmla="*/ 594 w 2236"/>
              <a:gd name="T27" fmla="*/ 450 h 450"/>
              <a:gd name="T28" fmla="*/ 637 w 2236"/>
              <a:gd name="T29" fmla="*/ 450 h 450"/>
              <a:gd name="T30" fmla="*/ 687 w 2236"/>
              <a:gd name="T31" fmla="*/ 450 h 450"/>
              <a:gd name="T32" fmla="*/ 731 w 2236"/>
              <a:gd name="T33" fmla="*/ 450 h 450"/>
              <a:gd name="T34" fmla="*/ 775 w 2236"/>
              <a:gd name="T35" fmla="*/ 450 h 450"/>
              <a:gd name="T36" fmla="*/ 825 w 2236"/>
              <a:gd name="T37" fmla="*/ 450 h 450"/>
              <a:gd name="T38" fmla="*/ 868 w 2236"/>
              <a:gd name="T39" fmla="*/ 450 h 450"/>
              <a:gd name="T40" fmla="*/ 912 w 2236"/>
              <a:gd name="T41" fmla="*/ 0 h 450"/>
              <a:gd name="T42" fmla="*/ 962 w 2236"/>
              <a:gd name="T43" fmla="*/ 0 h 450"/>
              <a:gd name="T44" fmla="*/ 1006 w 2236"/>
              <a:gd name="T45" fmla="*/ 0 h 450"/>
              <a:gd name="T46" fmla="*/ 1050 w 2236"/>
              <a:gd name="T47" fmla="*/ 0 h 450"/>
              <a:gd name="T48" fmla="*/ 1100 w 2236"/>
              <a:gd name="T49" fmla="*/ 0 h 450"/>
              <a:gd name="T50" fmla="*/ 1143 w 2236"/>
              <a:gd name="T51" fmla="*/ 0 h 450"/>
              <a:gd name="T52" fmla="*/ 1187 w 2236"/>
              <a:gd name="T53" fmla="*/ 0 h 450"/>
              <a:gd name="T54" fmla="*/ 1231 w 2236"/>
              <a:gd name="T55" fmla="*/ 0 h 450"/>
              <a:gd name="T56" fmla="*/ 1281 w 2236"/>
              <a:gd name="T57" fmla="*/ 0 h 450"/>
              <a:gd name="T58" fmla="*/ 1324 w 2236"/>
              <a:gd name="T59" fmla="*/ 0 h 450"/>
              <a:gd name="T60" fmla="*/ 1368 w 2236"/>
              <a:gd name="T61" fmla="*/ 450 h 450"/>
              <a:gd name="T62" fmla="*/ 1418 w 2236"/>
              <a:gd name="T63" fmla="*/ 450 h 450"/>
              <a:gd name="T64" fmla="*/ 1462 w 2236"/>
              <a:gd name="T65" fmla="*/ 450 h 450"/>
              <a:gd name="T66" fmla="*/ 1506 w 2236"/>
              <a:gd name="T67" fmla="*/ 450 h 450"/>
              <a:gd name="T68" fmla="*/ 1556 w 2236"/>
              <a:gd name="T69" fmla="*/ 450 h 450"/>
              <a:gd name="T70" fmla="*/ 1599 w 2236"/>
              <a:gd name="T71" fmla="*/ 450 h 450"/>
              <a:gd name="T72" fmla="*/ 1643 w 2236"/>
              <a:gd name="T73" fmla="*/ 450 h 450"/>
              <a:gd name="T74" fmla="*/ 1693 w 2236"/>
              <a:gd name="T75" fmla="*/ 450 h 450"/>
              <a:gd name="T76" fmla="*/ 1737 w 2236"/>
              <a:gd name="T77" fmla="*/ 450 h 450"/>
              <a:gd name="T78" fmla="*/ 1780 w 2236"/>
              <a:gd name="T79" fmla="*/ 450 h 450"/>
              <a:gd name="T80" fmla="*/ 1830 w 2236"/>
              <a:gd name="T81" fmla="*/ 450 h 450"/>
              <a:gd name="T82" fmla="*/ 1874 w 2236"/>
              <a:gd name="T83" fmla="*/ 450 h 450"/>
              <a:gd name="T84" fmla="*/ 1918 w 2236"/>
              <a:gd name="T85" fmla="*/ 450 h 450"/>
              <a:gd name="T86" fmla="*/ 1968 w 2236"/>
              <a:gd name="T87" fmla="*/ 450 h 450"/>
              <a:gd name="T88" fmla="*/ 2012 w 2236"/>
              <a:gd name="T89" fmla="*/ 450 h 450"/>
              <a:gd name="T90" fmla="*/ 2055 w 2236"/>
              <a:gd name="T91" fmla="*/ 450 h 450"/>
              <a:gd name="T92" fmla="*/ 2099 w 2236"/>
              <a:gd name="T93" fmla="*/ 450 h 450"/>
              <a:gd name="T94" fmla="*/ 2149 w 2236"/>
              <a:gd name="T95" fmla="*/ 450 h 450"/>
              <a:gd name="T96" fmla="*/ 2193 w 2236"/>
              <a:gd name="T97" fmla="*/ 450 h 450"/>
              <a:gd name="T98" fmla="*/ 2236 w 2236"/>
              <a:gd name="T99" fmla="*/ 450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236" h="450">
                <a:moveTo>
                  <a:pt x="0" y="450"/>
                </a:moveTo>
                <a:lnTo>
                  <a:pt x="44" y="450"/>
                </a:lnTo>
                <a:lnTo>
                  <a:pt x="94" y="450"/>
                </a:lnTo>
                <a:lnTo>
                  <a:pt x="138" y="450"/>
                </a:lnTo>
                <a:lnTo>
                  <a:pt x="181" y="450"/>
                </a:lnTo>
                <a:lnTo>
                  <a:pt x="225" y="450"/>
                </a:lnTo>
                <a:lnTo>
                  <a:pt x="275" y="450"/>
                </a:lnTo>
                <a:lnTo>
                  <a:pt x="319" y="450"/>
                </a:lnTo>
                <a:lnTo>
                  <a:pt x="363" y="450"/>
                </a:lnTo>
                <a:lnTo>
                  <a:pt x="413" y="450"/>
                </a:lnTo>
                <a:lnTo>
                  <a:pt x="456" y="450"/>
                </a:lnTo>
                <a:lnTo>
                  <a:pt x="500" y="450"/>
                </a:lnTo>
                <a:lnTo>
                  <a:pt x="550" y="450"/>
                </a:lnTo>
                <a:lnTo>
                  <a:pt x="594" y="450"/>
                </a:lnTo>
                <a:lnTo>
                  <a:pt x="637" y="450"/>
                </a:lnTo>
                <a:lnTo>
                  <a:pt x="687" y="450"/>
                </a:lnTo>
                <a:lnTo>
                  <a:pt x="731" y="450"/>
                </a:lnTo>
                <a:lnTo>
                  <a:pt x="775" y="450"/>
                </a:lnTo>
                <a:lnTo>
                  <a:pt x="825" y="450"/>
                </a:lnTo>
                <a:lnTo>
                  <a:pt x="868" y="450"/>
                </a:lnTo>
                <a:lnTo>
                  <a:pt x="912" y="0"/>
                </a:lnTo>
                <a:lnTo>
                  <a:pt x="962" y="0"/>
                </a:lnTo>
                <a:lnTo>
                  <a:pt x="1006" y="0"/>
                </a:lnTo>
                <a:lnTo>
                  <a:pt x="1050" y="0"/>
                </a:lnTo>
                <a:lnTo>
                  <a:pt x="1100" y="0"/>
                </a:lnTo>
                <a:lnTo>
                  <a:pt x="1143" y="0"/>
                </a:lnTo>
                <a:lnTo>
                  <a:pt x="1187" y="0"/>
                </a:lnTo>
                <a:lnTo>
                  <a:pt x="1231" y="0"/>
                </a:lnTo>
                <a:lnTo>
                  <a:pt x="1281" y="0"/>
                </a:lnTo>
                <a:lnTo>
                  <a:pt x="1324" y="0"/>
                </a:lnTo>
                <a:lnTo>
                  <a:pt x="1368" y="450"/>
                </a:lnTo>
                <a:lnTo>
                  <a:pt x="1418" y="450"/>
                </a:lnTo>
                <a:lnTo>
                  <a:pt x="1462" y="450"/>
                </a:lnTo>
                <a:lnTo>
                  <a:pt x="1506" y="450"/>
                </a:lnTo>
                <a:lnTo>
                  <a:pt x="1556" y="450"/>
                </a:lnTo>
                <a:lnTo>
                  <a:pt x="1599" y="450"/>
                </a:lnTo>
                <a:lnTo>
                  <a:pt x="1643" y="450"/>
                </a:lnTo>
                <a:lnTo>
                  <a:pt x="1693" y="450"/>
                </a:lnTo>
                <a:lnTo>
                  <a:pt x="1737" y="450"/>
                </a:lnTo>
                <a:lnTo>
                  <a:pt x="1780" y="450"/>
                </a:lnTo>
                <a:lnTo>
                  <a:pt x="1830" y="450"/>
                </a:lnTo>
                <a:lnTo>
                  <a:pt x="1874" y="450"/>
                </a:lnTo>
                <a:lnTo>
                  <a:pt x="1918" y="450"/>
                </a:lnTo>
                <a:lnTo>
                  <a:pt x="1968" y="450"/>
                </a:lnTo>
                <a:lnTo>
                  <a:pt x="2012" y="450"/>
                </a:lnTo>
                <a:lnTo>
                  <a:pt x="2055" y="450"/>
                </a:lnTo>
                <a:lnTo>
                  <a:pt x="2099" y="450"/>
                </a:lnTo>
                <a:lnTo>
                  <a:pt x="2149" y="450"/>
                </a:lnTo>
                <a:lnTo>
                  <a:pt x="2193" y="450"/>
                </a:lnTo>
                <a:lnTo>
                  <a:pt x="2236" y="450"/>
                </a:lnTo>
              </a:path>
            </a:pathLst>
          </a:custGeom>
          <a:noFill/>
          <a:ln w="28575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pic>
        <p:nvPicPr>
          <p:cNvPr id="40" name="Picture 11">
            <a:extLst>
              <a:ext uri="{FF2B5EF4-FFF2-40B4-BE49-F238E27FC236}">
                <a16:creationId xmlns:a16="http://schemas.microsoft.com/office/drawing/2014/main" id="{10CC9DBA-E0B6-4C95-9305-A897D1367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343" y="2922946"/>
            <a:ext cx="1057275" cy="62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2">
            <a:extLst>
              <a:ext uri="{FF2B5EF4-FFF2-40B4-BE49-F238E27FC236}">
                <a16:creationId xmlns:a16="http://schemas.microsoft.com/office/drawing/2014/main" id="{C5B2CA8B-26FA-4C79-A2A3-67AD89398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343" y="4151939"/>
            <a:ext cx="1057275" cy="62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3">
            <a:extLst>
              <a:ext uri="{FF2B5EF4-FFF2-40B4-BE49-F238E27FC236}">
                <a16:creationId xmlns:a16="http://schemas.microsoft.com/office/drawing/2014/main" id="{8005BB4A-FB73-4033-BA4B-1B41D28DC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343" y="1483622"/>
            <a:ext cx="1057275" cy="62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4">
            <a:extLst>
              <a:ext uri="{FF2B5EF4-FFF2-40B4-BE49-F238E27FC236}">
                <a16:creationId xmlns:a16="http://schemas.microsoft.com/office/drawing/2014/main" id="{8AEC11C7-92BC-4E8B-8D34-AD4736256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343" y="5591265"/>
            <a:ext cx="1057275" cy="62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579930-00F0-460E-9FF1-17749A6103D1}"/>
              </a:ext>
            </a:extLst>
          </p:cNvPr>
          <p:cNvSpPr/>
          <p:nvPr/>
        </p:nvSpPr>
        <p:spPr>
          <a:xfrm>
            <a:off x="2197049" y="1045299"/>
            <a:ext cx="620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en-US" dirty="0">
                <a:latin typeface="Arial" panose="020B0604020202020204" pitchFamily="34" charset="0"/>
              </a:rPr>
              <a:t>step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8EA278-0196-4B44-B206-2EFA48D879C3}"/>
              </a:ext>
            </a:extLst>
          </p:cNvPr>
          <p:cNvSpPr/>
          <p:nvPr/>
        </p:nvSpPr>
        <p:spPr>
          <a:xfrm>
            <a:off x="2152166" y="2470254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en-US" dirty="0">
                <a:latin typeface="Arial" panose="020B0604020202020204" pitchFamily="34" charset="0"/>
              </a:rPr>
              <a:t>ramp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A2E704-19C0-45FB-97C0-055C84C501C6}"/>
              </a:ext>
            </a:extLst>
          </p:cNvPr>
          <p:cNvSpPr/>
          <p:nvPr/>
        </p:nvSpPr>
        <p:spPr>
          <a:xfrm>
            <a:off x="2209874" y="3770680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en-US" dirty="0">
                <a:latin typeface="Arial" panose="020B0604020202020204" pitchFamily="34" charset="0"/>
              </a:rPr>
              <a:t>roof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20DAF6-B8D5-4C77-BAA3-E02B20EE776A}"/>
              </a:ext>
            </a:extLst>
          </p:cNvPr>
          <p:cNvSpPr/>
          <p:nvPr/>
        </p:nvSpPr>
        <p:spPr>
          <a:xfrm>
            <a:off x="2139342" y="5249365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en-US" dirty="0">
                <a:latin typeface="Arial" panose="020B0604020202020204" pitchFamily="34" charset="0"/>
              </a:rPr>
              <a:t>spike</a:t>
            </a:r>
            <a:endParaRPr lang="en-US" dirty="0"/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4E5D2642-BFCD-4A4B-8841-CB3FA3E3183E}"/>
              </a:ext>
            </a:extLst>
          </p:cNvPr>
          <p:cNvSpPr>
            <a:spLocks/>
          </p:cNvSpPr>
          <p:nvPr/>
        </p:nvSpPr>
        <p:spPr bwMode="auto">
          <a:xfrm>
            <a:off x="3166872" y="1483619"/>
            <a:ext cx="1525974" cy="625476"/>
          </a:xfrm>
          <a:custGeom>
            <a:avLst/>
            <a:gdLst>
              <a:gd name="T0" fmla="*/ 0 w 2236"/>
              <a:gd name="T1" fmla="*/ 56 h 494"/>
              <a:gd name="T2" fmla="*/ 44 w 2236"/>
              <a:gd name="T3" fmla="*/ 44 h 494"/>
              <a:gd name="T4" fmla="*/ 94 w 2236"/>
              <a:gd name="T5" fmla="*/ 44 h 494"/>
              <a:gd name="T6" fmla="*/ 138 w 2236"/>
              <a:gd name="T7" fmla="*/ 44 h 494"/>
              <a:gd name="T8" fmla="*/ 181 w 2236"/>
              <a:gd name="T9" fmla="*/ 50 h 494"/>
              <a:gd name="T10" fmla="*/ 225 w 2236"/>
              <a:gd name="T11" fmla="*/ 63 h 494"/>
              <a:gd name="T12" fmla="*/ 275 w 2236"/>
              <a:gd name="T13" fmla="*/ 13 h 494"/>
              <a:gd name="T14" fmla="*/ 319 w 2236"/>
              <a:gd name="T15" fmla="*/ 44 h 494"/>
              <a:gd name="T16" fmla="*/ 363 w 2236"/>
              <a:gd name="T17" fmla="*/ 50 h 494"/>
              <a:gd name="T18" fmla="*/ 413 w 2236"/>
              <a:gd name="T19" fmla="*/ 50 h 494"/>
              <a:gd name="T20" fmla="*/ 456 w 2236"/>
              <a:gd name="T21" fmla="*/ 69 h 494"/>
              <a:gd name="T22" fmla="*/ 500 w 2236"/>
              <a:gd name="T23" fmla="*/ 50 h 494"/>
              <a:gd name="T24" fmla="*/ 550 w 2236"/>
              <a:gd name="T25" fmla="*/ 38 h 494"/>
              <a:gd name="T26" fmla="*/ 594 w 2236"/>
              <a:gd name="T27" fmla="*/ 0 h 494"/>
              <a:gd name="T28" fmla="*/ 637 w 2236"/>
              <a:gd name="T29" fmla="*/ 44 h 494"/>
              <a:gd name="T30" fmla="*/ 687 w 2236"/>
              <a:gd name="T31" fmla="*/ 56 h 494"/>
              <a:gd name="T32" fmla="*/ 731 w 2236"/>
              <a:gd name="T33" fmla="*/ 25 h 494"/>
              <a:gd name="T34" fmla="*/ 775 w 2236"/>
              <a:gd name="T35" fmla="*/ 31 h 494"/>
              <a:gd name="T36" fmla="*/ 825 w 2236"/>
              <a:gd name="T37" fmla="*/ 6 h 494"/>
              <a:gd name="T38" fmla="*/ 868 w 2236"/>
              <a:gd name="T39" fmla="*/ 56 h 494"/>
              <a:gd name="T40" fmla="*/ 912 w 2236"/>
              <a:gd name="T41" fmla="*/ 50 h 494"/>
              <a:gd name="T42" fmla="*/ 962 w 2236"/>
              <a:gd name="T43" fmla="*/ 44 h 494"/>
              <a:gd name="T44" fmla="*/ 1006 w 2236"/>
              <a:gd name="T45" fmla="*/ 75 h 494"/>
              <a:gd name="T46" fmla="*/ 1050 w 2236"/>
              <a:gd name="T47" fmla="*/ 56 h 494"/>
              <a:gd name="T48" fmla="*/ 1100 w 2236"/>
              <a:gd name="T49" fmla="*/ 38 h 494"/>
              <a:gd name="T50" fmla="*/ 1143 w 2236"/>
              <a:gd name="T51" fmla="*/ 487 h 494"/>
              <a:gd name="T52" fmla="*/ 1187 w 2236"/>
              <a:gd name="T53" fmla="*/ 487 h 494"/>
              <a:gd name="T54" fmla="*/ 1231 w 2236"/>
              <a:gd name="T55" fmla="*/ 481 h 494"/>
              <a:gd name="T56" fmla="*/ 1281 w 2236"/>
              <a:gd name="T57" fmla="*/ 456 h 494"/>
              <a:gd name="T58" fmla="*/ 1324 w 2236"/>
              <a:gd name="T59" fmla="*/ 462 h 494"/>
              <a:gd name="T60" fmla="*/ 1368 w 2236"/>
              <a:gd name="T61" fmla="*/ 462 h 494"/>
              <a:gd name="T62" fmla="*/ 1418 w 2236"/>
              <a:gd name="T63" fmla="*/ 456 h 494"/>
              <a:gd name="T64" fmla="*/ 1462 w 2236"/>
              <a:gd name="T65" fmla="*/ 450 h 494"/>
              <a:gd name="T66" fmla="*/ 1506 w 2236"/>
              <a:gd name="T67" fmla="*/ 469 h 494"/>
              <a:gd name="T68" fmla="*/ 1556 w 2236"/>
              <a:gd name="T69" fmla="*/ 469 h 494"/>
              <a:gd name="T70" fmla="*/ 1599 w 2236"/>
              <a:gd name="T71" fmla="*/ 487 h 494"/>
              <a:gd name="T72" fmla="*/ 1643 w 2236"/>
              <a:gd name="T73" fmla="*/ 462 h 494"/>
              <a:gd name="T74" fmla="*/ 1693 w 2236"/>
              <a:gd name="T75" fmla="*/ 456 h 494"/>
              <a:gd name="T76" fmla="*/ 1737 w 2236"/>
              <a:gd name="T77" fmla="*/ 481 h 494"/>
              <a:gd name="T78" fmla="*/ 1780 w 2236"/>
              <a:gd name="T79" fmla="*/ 462 h 494"/>
              <a:gd name="T80" fmla="*/ 1830 w 2236"/>
              <a:gd name="T81" fmla="*/ 456 h 494"/>
              <a:gd name="T82" fmla="*/ 1874 w 2236"/>
              <a:gd name="T83" fmla="*/ 469 h 494"/>
              <a:gd name="T84" fmla="*/ 1918 w 2236"/>
              <a:gd name="T85" fmla="*/ 481 h 494"/>
              <a:gd name="T86" fmla="*/ 1968 w 2236"/>
              <a:gd name="T87" fmla="*/ 494 h 494"/>
              <a:gd name="T88" fmla="*/ 2012 w 2236"/>
              <a:gd name="T89" fmla="*/ 469 h 494"/>
              <a:gd name="T90" fmla="*/ 2055 w 2236"/>
              <a:gd name="T91" fmla="*/ 469 h 494"/>
              <a:gd name="T92" fmla="*/ 2099 w 2236"/>
              <a:gd name="T93" fmla="*/ 456 h 494"/>
              <a:gd name="T94" fmla="*/ 2149 w 2236"/>
              <a:gd name="T95" fmla="*/ 456 h 494"/>
              <a:gd name="T96" fmla="*/ 2193 w 2236"/>
              <a:gd name="T97" fmla="*/ 481 h 494"/>
              <a:gd name="T98" fmla="*/ 2236 w 2236"/>
              <a:gd name="T99" fmla="*/ 425 h 4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236" h="494">
                <a:moveTo>
                  <a:pt x="0" y="56"/>
                </a:moveTo>
                <a:lnTo>
                  <a:pt x="44" y="44"/>
                </a:lnTo>
                <a:lnTo>
                  <a:pt x="94" y="44"/>
                </a:lnTo>
                <a:lnTo>
                  <a:pt x="138" y="44"/>
                </a:lnTo>
                <a:lnTo>
                  <a:pt x="181" y="50"/>
                </a:lnTo>
                <a:lnTo>
                  <a:pt x="225" y="63"/>
                </a:lnTo>
                <a:lnTo>
                  <a:pt x="275" y="13"/>
                </a:lnTo>
                <a:lnTo>
                  <a:pt x="319" y="44"/>
                </a:lnTo>
                <a:lnTo>
                  <a:pt x="363" y="50"/>
                </a:lnTo>
                <a:lnTo>
                  <a:pt x="413" y="50"/>
                </a:lnTo>
                <a:lnTo>
                  <a:pt x="456" y="69"/>
                </a:lnTo>
                <a:lnTo>
                  <a:pt x="500" y="50"/>
                </a:lnTo>
                <a:lnTo>
                  <a:pt x="550" y="38"/>
                </a:lnTo>
                <a:lnTo>
                  <a:pt x="594" y="0"/>
                </a:lnTo>
                <a:lnTo>
                  <a:pt x="637" y="44"/>
                </a:lnTo>
                <a:lnTo>
                  <a:pt x="687" y="56"/>
                </a:lnTo>
                <a:lnTo>
                  <a:pt x="731" y="25"/>
                </a:lnTo>
                <a:lnTo>
                  <a:pt x="775" y="31"/>
                </a:lnTo>
                <a:lnTo>
                  <a:pt x="825" y="6"/>
                </a:lnTo>
                <a:lnTo>
                  <a:pt x="868" y="56"/>
                </a:lnTo>
                <a:lnTo>
                  <a:pt x="912" y="50"/>
                </a:lnTo>
                <a:lnTo>
                  <a:pt x="962" y="44"/>
                </a:lnTo>
                <a:lnTo>
                  <a:pt x="1006" y="75"/>
                </a:lnTo>
                <a:lnTo>
                  <a:pt x="1050" y="56"/>
                </a:lnTo>
                <a:lnTo>
                  <a:pt x="1100" y="38"/>
                </a:lnTo>
                <a:lnTo>
                  <a:pt x="1143" y="487"/>
                </a:lnTo>
                <a:lnTo>
                  <a:pt x="1187" y="487"/>
                </a:lnTo>
                <a:lnTo>
                  <a:pt x="1231" y="481"/>
                </a:lnTo>
                <a:lnTo>
                  <a:pt x="1281" y="456"/>
                </a:lnTo>
                <a:lnTo>
                  <a:pt x="1324" y="462"/>
                </a:lnTo>
                <a:lnTo>
                  <a:pt x="1368" y="462"/>
                </a:lnTo>
                <a:lnTo>
                  <a:pt x="1418" y="456"/>
                </a:lnTo>
                <a:lnTo>
                  <a:pt x="1462" y="450"/>
                </a:lnTo>
                <a:lnTo>
                  <a:pt x="1506" y="469"/>
                </a:lnTo>
                <a:lnTo>
                  <a:pt x="1556" y="469"/>
                </a:lnTo>
                <a:lnTo>
                  <a:pt x="1599" y="487"/>
                </a:lnTo>
                <a:lnTo>
                  <a:pt x="1643" y="462"/>
                </a:lnTo>
                <a:lnTo>
                  <a:pt x="1693" y="456"/>
                </a:lnTo>
                <a:lnTo>
                  <a:pt x="1737" y="481"/>
                </a:lnTo>
                <a:lnTo>
                  <a:pt x="1780" y="462"/>
                </a:lnTo>
                <a:lnTo>
                  <a:pt x="1830" y="456"/>
                </a:lnTo>
                <a:lnTo>
                  <a:pt x="1874" y="469"/>
                </a:lnTo>
                <a:lnTo>
                  <a:pt x="1918" y="481"/>
                </a:lnTo>
                <a:lnTo>
                  <a:pt x="1968" y="494"/>
                </a:lnTo>
                <a:lnTo>
                  <a:pt x="2012" y="469"/>
                </a:lnTo>
                <a:lnTo>
                  <a:pt x="2055" y="469"/>
                </a:lnTo>
                <a:lnTo>
                  <a:pt x="2099" y="456"/>
                </a:lnTo>
                <a:lnTo>
                  <a:pt x="2149" y="456"/>
                </a:lnTo>
                <a:lnTo>
                  <a:pt x="2193" y="481"/>
                </a:lnTo>
                <a:lnTo>
                  <a:pt x="2236" y="425"/>
                </a:lnTo>
              </a:path>
            </a:pathLst>
          </a:custGeom>
          <a:noFill/>
          <a:ln w="28575">
            <a:solidFill>
              <a:srgbClr val="00008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5" name="Freeform 4">
            <a:extLst>
              <a:ext uri="{FF2B5EF4-FFF2-40B4-BE49-F238E27FC236}">
                <a16:creationId xmlns:a16="http://schemas.microsoft.com/office/drawing/2014/main" id="{66CDFDF7-827C-41DA-B339-89FB80EC70B7}"/>
              </a:ext>
            </a:extLst>
          </p:cNvPr>
          <p:cNvSpPr>
            <a:spLocks/>
          </p:cNvSpPr>
          <p:nvPr/>
        </p:nvSpPr>
        <p:spPr bwMode="auto">
          <a:xfrm>
            <a:off x="3166872" y="2974989"/>
            <a:ext cx="1580147" cy="573432"/>
          </a:xfrm>
          <a:custGeom>
            <a:avLst/>
            <a:gdLst>
              <a:gd name="T0" fmla="*/ 0 w 2236"/>
              <a:gd name="T1" fmla="*/ 56 h 494"/>
              <a:gd name="T2" fmla="*/ 44 w 2236"/>
              <a:gd name="T3" fmla="*/ 44 h 494"/>
              <a:gd name="T4" fmla="*/ 94 w 2236"/>
              <a:gd name="T5" fmla="*/ 44 h 494"/>
              <a:gd name="T6" fmla="*/ 138 w 2236"/>
              <a:gd name="T7" fmla="*/ 44 h 494"/>
              <a:gd name="T8" fmla="*/ 181 w 2236"/>
              <a:gd name="T9" fmla="*/ 50 h 494"/>
              <a:gd name="T10" fmla="*/ 225 w 2236"/>
              <a:gd name="T11" fmla="*/ 63 h 494"/>
              <a:gd name="T12" fmla="*/ 275 w 2236"/>
              <a:gd name="T13" fmla="*/ 13 h 494"/>
              <a:gd name="T14" fmla="*/ 319 w 2236"/>
              <a:gd name="T15" fmla="*/ 44 h 494"/>
              <a:gd name="T16" fmla="*/ 363 w 2236"/>
              <a:gd name="T17" fmla="*/ 50 h 494"/>
              <a:gd name="T18" fmla="*/ 413 w 2236"/>
              <a:gd name="T19" fmla="*/ 50 h 494"/>
              <a:gd name="T20" fmla="*/ 456 w 2236"/>
              <a:gd name="T21" fmla="*/ 69 h 494"/>
              <a:gd name="T22" fmla="*/ 500 w 2236"/>
              <a:gd name="T23" fmla="*/ 50 h 494"/>
              <a:gd name="T24" fmla="*/ 550 w 2236"/>
              <a:gd name="T25" fmla="*/ 38 h 494"/>
              <a:gd name="T26" fmla="*/ 594 w 2236"/>
              <a:gd name="T27" fmla="*/ 0 h 494"/>
              <a:gd name="T28" fmla="*/ 637 w 2236"/>
              <a:gd name="T29" fmla="*/ 44 h 494"/>
              <a:gd name="T30" fmla="*/ 687 w 2236"/>
              <a:gd name="T31" fmla="*/ 56 h 494"/>
              <a:gd name="T32" fmla="*/ 731 w 2236"/>
              <a:gd name="T33" fmla="*/ 25 h 494"/>
              <a:gd name="T34" fmla="*/ 775 w 2236"/>
              <a:gd name="T35" fmla="*/ 31 h 494"/>
              <a:gd name="T36" fmla="*/ 825 w 2236"/>
              <a:gd name="T37" fmla="*/ 6 h 494"/>
              <a:gd name="T38" fmla="*/ 868 w 2236"/>
              <a:gd name="T39" fmla="*/ 56 h 494"/>
              <a:gd name="T40" fmla="*/ 912 w 2236"/>
              <a:gd name="T41" fmla="*/ 50 h 494"/>
              <a:gd name="T42" fmla="*/ 962 w 2236"/>
              <a:gd name="T43" fmla="*/ 56 h 494"/>
              <a:gd name="T44" fmla="*/ 1006 w 2236"/>
              <a:gd name="T45" fmla="*/ 100 h 494"/>
              <a:gd name="T46" fmla="*/ 1050 w 2236"/>
              <a:gd name="T47" fmla="*/ 113 h 494"/>
              <a:gd name="T48" fmla="*/ 1100 w 2236"/>
              <a:gd name="T49" fmla="*/ 144 h 494"/>
              <a:gd name="T50" fmla="*/ 1143 w 2236"/>
              <a:gd name="T51" fmla="*/ 238 h 494"/>
              <a:gd name="T52" fmla="*/ 1187 w 2236"/>
              <a:gd name="T53" fmla="*/ 306 h 494"/>
              <a:gd name="T54" fmla="*/ 1231 w 2236"/>
              <a:gd name="T55" fmla="*/ 369 h 494"/>
              <a:gd name="T56" fmla="*/ 1281 w 2236"/>
              <a:gd name="T57" fmla="*/ 394 h 494"/>
              <a:gd name="T58" fmla="*/ 1324 w 2236"/>
              <a:gd name="T59" fmla="*/ 437 h 494"/>
              <a:gd name="T60" fmla="*/ 1368 w 2236"/>
              <a:gd name="T61" fmla="*/ 462 h 494"/>
              <a:gd name="T62" fmla="*/ 1418 w 2236"/>
              <a:gd name="T63" fmla="*/ 456 h 494"/>
              <a:gd name="T64" fmla="*/ 1462 w 2236"/>
              <a:gd name="T65" fmla="*/ 450 h 494"/>
              <a:gd name="T66" fmla="*/ 1506 w 2236"/>
              <a:gd name="T67" fmla="*/ 469 h 494"/>
              <a:gd name="T68" fmla="*/ 1556 w 2236"/>
              <a:gd name="T69" fmla="*/ 469 h 494"/>
              <a:gd name="T70" fmla="*/ 1599 w 2236"/>
              <a:gd name="T71" fmla="*/ 487 h 494"/>
              <a:gd name="T72" fmla="*/ 1643 w 2236"/>
              <a:gd name="T73" fmla="*/ 462 h 494"/>
              <a:gd name="T74" fmla="*/ 1693 w 2236"/>
              <a:gd name="T75" fmla="*/ 456 h 494"/>
              <a:gd name="T76" fmla="*/ 1737 w 2236"/>
              <a:gd name="T77" fmla="*/ 481 h 494"/>
              <a:gd name="T78" fmla="*/ 1780 w 2236"/>
              <a:gd name="T79" fmla="*/ 462 h 494"/>
              <a:gd name="T80" fmla="*/ 1830 w 2236"/>
              <a:gd name="T81" fmla="*/ 456 h 494"/>
              <a:gd name="T82" fmla="*/ 1874 w 2236"/>
              <a:gd name="T83" fmla="*/ 469 h 494"/>
              <a:gd name="T84" fmla="*/ 1918 w 2236"/>
              <a:gd name="T85" fmla="*/ 481 h 494"/>
              <a:gd name="T86" fmla="*/ 1968 w 2236"/>
              <a:gd name="T87" fmla="*/ 494 h 494"/>
              <a:gd name="T88" fmla="*/ 2012 w 2236"/>
              <a:gd name="T89" fmla="*/ 469 h 494"/>
              <a:gd name="T90" fmla="*/ 2055 w 2236"/>
              <a:gd name="T91" fmla="*/ 469 h 494"/>
              <a:gd name="T92" fmla="*/ 2099 w 2236"/>
              <a:gd name="T93" fmla="*/ 456 h 494"/>
              <a:gd name="T94" fmla="*/ 2149 w 2236"/>
              <a:gd name="T95" fmla="*/ 456 h 494"/>
              <a:gd name="T96" fmla="*/ 2193 w 2236"/>
              <a:gd name="T97" fmla="*/ 481 h 494"/>
              <a:gd name="T98" fmla="*/ 2236 w 2236"/>
              <a:gd name="T99" fmla="*/ 425 h 4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236" h="494">
                <a:moveTo>
                  <a:pt x="0" y="56"/>
                </a:moveTo>
                <a:lnTo>
                  <a:pt x="44" y="44"/>
                </a:lnTo>
                <a:lnTo>
                  <a:pt x="94" y="44"/>
                </a:lnTo>
                <a:lnTo>
                  <a:pt x="138" y="44"/>
                </a:lnTo>
                <a:lnTo>
                  <a:pt x="181" y="50"/>
                </a:lnTo>
                <a:lnTo>
                  <a:pt x="225" y="63"/>
                </a:lnTo>
                <a:lnTo>
                  <a:pt x="275" y="13"/>
                </a:lnTo>
                <a:lnTo>
                  <a:pt x="319" y="44"/>
                </a:lnTo>
                <a:lnTo>
                  <a:pt x="363" y="50"/>
                </a:lnTo>
                <a:lnTo>
                  <a:pt x="413" y="50"/>
                </a:lnTo>
                <a:lnTo>
                  <a:pt x="456" y="69"/>
                </a:lnTo>
                <a:lnTo>
                  <a:pt x="500" y="50"/>
                </a:lnTo>
                <a:lnTo>
                  <a:pt x="550" y="38"/>
                </a:lnTo>
                <a:lnTo>
                  <a:pt x="594" y="0"/>
                </a:lnTo>
                <a:lnTo>
                  <a:pt x="637" y="44"/>
                </a:lnTo>
                <a:lnTo>
                  <a:pt x="687" y="56"/>
                </a:lnTo>
                <a:lnTo>
                  <a:pt x="731" y="25"/>
                </a:lnTo>
                <a:lnTo>
                  <a:pt x="775" y="31"/>
                </a:lnTo>
                <a:lnTo>
                  <a:pt x="825" y="6"/>
                </a:lnTo>
                <a:lnTo>
                  <a:pt x="868" y="56"/>
                </a:lnTo>
                <a:lnTo>
                  <a:pt x="912" y="50"/>
                </a:lnTo>
                <a:lnTo>
                  <a:pt x="962" y="56"/>
                </a:lnTo>
                <a:lnTo>
                  <a:pt x="1006" y="100"/>
                </a:lnTo>
                <a:lnTo>
                  <a:pt x="1050" y="113"/>
                </a:lnTo>
                <a:lnTo>
                  <a:pt x="1100" y="144"/>
                </a:lnTo>
                <a:lnTo>
                  <a:pt x="1143" y="238"/>
                </a:lnTo>
                <a:lnTo>
                  <a:pt x="1187" y="306"/>
                </a:lnTo>
                <a:lnTo>
                  <a:pt x="1231" y="369"/>
                </a:lnTo>
                <a:lnTo>
                  <a:pt x="1281" y="394"/>
                </a:lnTo>
                <a:lnTo>
                  <a:pt x="1324" y="437"/>
                </a:lnTo>
                <a:lnTo>
                  <a:pt x="1368" y="462"/>
                </a:lnTo>
                <a:lnTo>
                  <a:pt x="1418" y="456"/>
                </a:lnTo>
                <a:lnTo>
                  <a:pt x="1462" y="450"/>
                </a:lnTo>
                <a:lnTo>
                  <a:pt x="1506" y="469"/>
                </a:lnTo>
                <a:lnTo>
                  <a:pt x="1556" y="469"/>
                </a:lnTo>
                <a:lnTo>
                  <a:pt x="1599" y="487"/>
                </a:lnTo>
                <a:lnTo>
                  <a:pt x="1643" y="462"/>
                </a:lnTo>
                <a:lnTo>
                  <a:pt x="1693" y="456"/>
                </a:lnTo>
                <a:lnTo>
                  <a:pt x="1737" y="481"/>
                </a:lnTo>
                <a:lnTo>
                  <a:pt x="1780" y="462"/>
                </a:lnTo>
                <a:lnTo>
                  <a:pt x="1830" y="456"/>
                </a:lnTo>
                <a:lnTo>
                  <a:pt x="1874" y="469"/>
                </a:lnTo>
                <a:lnTo>
                  <a:pt x="1918" y="481"/>
                </a:lnTo>
                <a:lnTo>
                  <a:pt x="1968" y="494"/>
                </a:lnTo>
                <a:lnTo>
                  <a:pt x="2012" y="469"/>
                </a:lnTo>
                <a:lnTo>
                  <a:pt x="2055" y="469"/>
                </a:lnTo>
                <a:lnTo>
                  <a:pt x="2099" y="456"/>
                </a:lnTo>
                <a:lnTo>
                  <a:pt x="2149" y="456"/>
                </a:lnTo>
                <a:lnTo>
                  <a:pt x="2193" y="481"/>
                </a:lnTo>
                <a:lnTo>
                  <a:pt x="2236" y="425"/>
                </a:lnTo>
              </a:path>
            </a:pathLst>
          </a:custGeom>
          <a:noFill/>
          <a:ln w="28575">
            <a:solidFill>
              <a:srgbClr val="CC33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6" name="Freeform 5">
            <a:extLst>
              <a:ext uri="{FF2B5EF4-FFF2-40B4-BE49-F238E27FC236}">
                <a16:creationId xmlns:a16="http://schemas.microsoft.com/office/drawing/2014/main" id="{9CF73AB4-1B8B-403C-99C1-5B74EF5AE96D}"/>
              </a:ext>
            </a:extLst>
          </p:cNvPr>
          <p:cNvSpPr>
            <a:spLocks/>
          </p:cNvSpPr>
          <p:nvPr/>
        </p:nvSpPr>
        <p:spPr bwMode="auto">
          <a:xfrm>
            <a:off x="3112698" y="4140012"/>
            <a:ext cx="1580147" cy="573431"/>
          </a:xfrm>
          <a:custGeom>
            <a:avLst/>
            <a:gdLst>
              <a:gd name="T0" fmla="*/ 0 w 2236"/>
              <a:gd name="T1" fmla="*/ 656 h 656"/>
              <a:gd name="T2" fmla="*/ 44 w 2236"/>
              <a:gd name="T3" fmla="*/ 650 h 656"/>
              <a:gd name="T4" fmla="*/ 94 w 2236"/>
              <a:gd name="T5" fmla="*/ 637 h 656"/>
              <a:gd name="T6" fmla="*/ 138 w 2236"/>
              <a:gd name="T7" fmla="*/ 631 h 656"/>
              <a:gd name="T8" fmla="*/ 181 w 2236"/>
              <a:gd name="T9" fmla="*/ 625 h 656"/>
              <a:gd name="T10" fmla="*/ 225 w 2236"/>
              <a:gd name="T11" fmla="*/ 631 h 656"/>
              <a:gd name="T12" fmla="*/ 275 w 2236"/>
              <a:gd name="T13" fmla="*/ 550 h 656"/>
              <a:gd name="T14" fmla="*/ 319 w 2236"/>
              <a:gd name="T15" fmla="*/ 575 h 656"/>
              <a:gd name="T16" fmla="*/ 363 w 2236"/>
              <a:gd name="T17" fmla="*/ 556 h 656"/>
              <a:gd name="T18" fmla="*/ 413 w 2236"/>
              <a:gd name="T19" fmla="*/ 525 h 656"/>
              <a:gd name="T20" fmla="*/ 456 w 2236"/>
              <a:gd name="T21" fmla="*/ 525 h 656"/>
              <a:gd name="T22" fmla="*/ 500 w 2236"/>
              <a:gd name="T23" fmla="*/ 475 h 656"/>
              <a:gd name="T24" fmla="*/ 550 w 2236"/>
              <a:gd name="T25" fmla="*/ 419 h 656"/>
              <a:gd name="T26" fmla="*/ 594 w 2236"/>
              <a:gd name="T27" fmla="*/ 344 h 656"/>
              <a:gd name="T28" fmla="*/ 637 w 2236"/>
              <a:gd name="T29" fmla="*/ 363 h 656"/>
              <a:gd name="T30" fmla="*/ 687 w 2236"/>
              <a:gd name="T31" fmla="*/ 319 h 656"/>
              <a:gd name="T32" fmla="*/ 731 w 2236"/>
              <a:gd name="T33" fmla="*/ 250 h 656"/>
              <a:gd name="T34" fmla="*/ 775 w 2236"/>
              <a:gd name="T35" fmla="*/ 219 h 656"/>
              <a:gd name="T36" fmla="*/ 825 w 2236"/>
              <a:gd name="T37" fmla="*/ 144 h 656"/>
              <a:gd name="T38" fmla="*/ 868 w 2236"/>
              <a:gd name="T39" fmla="*/ 157 h 656"/>
              <a:gd name="T40" fmla="*/ 912 w 2236"/>
              <a:gd name="T41" fmla="*/ 119 h 656"/>
              <a:gd name="T42" fmla="*/ 962 w 2236"/>
              <a:gd name="T43" fmla="*/ 82 h 656"/>
              <a:gd name="T44" fmla="*/ 1006 w 2236"/>
              <a:gd name="T45" fmla="*/ 75 h 656"/>
              <a:gd name="T46" fmla="*/ 1050 w 2236"/>
              <a:gd name="T47" fmla="*/ 38 h 656"/>
              <a:gd name="T48" fmla="*/ 1100 w 2236"/>
              <a:gd name="T49" fmla="*/ 0 h 656"/>
              <a:gd name="T50" fmla="*/ 1143 w 2236"/>
              <a:gd name="T51" fmla="*/ 7 h 656"/>
              <a:gd name="T52" fmla="*/ 1187 w 2236"/>
              <a:gd name="T53" fmla="*/ 32 h 656"/>
              <a:gd name="T54" fmla="*/ 1231 w 2236"/>
              <a:gd name="T55" fmla="*/ 50 h 656"/>
              <a:gd name="T56" fmla="*/ 1281 w 2236"/>
              <a:gd name="T57" fmla="*/ 50 h 656"/>
              <a:gd name="T58" fmla="*/ 1324 w 2236"/>
              <a:gd name="T59" fmla="*/ 82 h 656"/>
              <a:gd name="T60" fmla="*/ 1368 w 2236"/>
              <a:gd name="T61" fmla="*/ 125 h 656"/>
              <a:gd name="T62" fmla="*/ 1418 w 2236"/>
              <a:gd name="T63" fmla="*/ 157 h 656"/>
              <a:gd name="T64" fmla="*/ 1462 w 2236"/>
              <a:gd name="T65" fmla="*/ 175 h 656"/>
              <a:gd name="T66" fmla="*/ 1506 w 2236"/>
              <a:gd name="T67" fmla="*/ 244 h 656"/>
              <a:gd name="T68" fmla="*/ 1556 w 2236"/>
              <a:gd name="T69" fmla="*/ 288 h 656"/>
              <a:gd name="T70" fmla="*/ 1599 w 2236"/>
              <a:gd name="T71" fmla="*/ 338 h 656"/>
              <a:gd name="T72" fmla="*/ 1643 w 2236"/>
              <a:gd name="T73" fmla="*/ 369 h 656"/>
              <a:gd name="T74" fmla="*/ 1693 w 2236"/>
              <a:gd name="T75" fmla="*/ 400 h 656"/>
              <a:gd name="T76" fmla="*/ 1737 w 2236"/>
              <a:gd name="T77" fmla="*/ 450 h 656"/>
              <a:gd name="T78" fmla="*/ 1780 w 2236"/>
              <a:gd name="T79" fmla="*/ 469 h 656"/>
              <a:gd name="T80" fmla="*/ 1830 w 2236"/>
              <a:gd name="T81" fmla="*/ 494 h 656"/>
              <a:gd name="T82" fmla="*/ 1874 w 2236"/>
              <a:gd name="T83" fmla="*/ 531 h 656"/>
              <a:gd name="T84" fmla="*/ 1918 w 2236"/>
              <a:gd name="T85" fmla="*/ 569 h 656"/>
              <a:gd name="T86" fmla="*/ 1968 w 2236"/>
              <a:gd name="T87" fmla="*/ 606 h 656"/>
              <a:gd name="T88" fmla="*/ 2012 w 2236"/>
              <a:gd name="T89" fmla="*/ 594 h 656"/>
              <a:gd name="T90" fmla="*/ 2055 w 2236"/>
              <a:gd name="T91" fmla="*/ 606 h 656"/>
              <a:gd name="T92" fmla="*/ 2099 w 2236"/>
              <a:gd name="T93" fmla="*/ 612 h 656"/>
              <a:gd name="T94" fmla="*/ 2149 w 2236"/>
              <a:gd name="T95" fmla="*/ 625 h 656"/>
              <a:gd name="T96" fmla="*/ 2193 w 2236"/>
              <a:gd name="T97" fmla="*/ 650 h 656"/>
              <a:gd name="T98" fmla="*/ 2236 w 2236"/>
              <a:gd name="T99" fmla="*/ 594 h 6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236" h="656">
                <a:moveTo>
                  <a:pt x="0" y="656"/>
                </a:moveTo>
                <a:lnTo>
                  <a:pt x="44" y="650"/>
                </a:lnTo>
                <a:lnTo>
                  <a:pt x="94" y="637"/>
                </a:lnTo>
                <a:lnTo>
                  <a:pt x="138" y="631"/>
                </a:lnTo>
                <a:lnTo>
                  <a:pt x="181" y="625"/>
                </a:lnTo>
                <a:lnTo>
                  <a:pt x="225" y="631"/>
                </a:lnTo>
                <a:lnTo>
                  <a:pt x="275" y="550"/>
                </a:lnTo>
                <a:lnTo>
                  <a:pt x="319" y="575"/>
                </a:lnTo>
                <a:lnTo>
                  <a:pt x="363" y="556"/>
                </a:lnTo>
                <a:lnTo>
                  <a:pt x="413" y="525"/>
                </a:lnTo>
                <a:lnTo>
                  <a:pt x="456" y="525"/>
                </a:lnTo>
                <a:lnTo>
                  <a:pt x="500" y="475"/>
                </a:lnTo>
                <a:lnTo>
                  <a:pt x="550" y="419"/>
                </a:lnTo>
                <a:lnTo>
                  <a:pt x="594" y="344"/>
                </a:lnTo>
                <a:lnTo>
                  <a:pt x="637" y="363"/>
                </a:lnTo>
                <a:lnTo>
                  <a:pt x="687" y="319"/>
                </a:lnTo>
                <a:lnTo>
                  <a:pt x="731" y="250"/>
                </a:lnTo>
                <a:lnTo>
                  <a:pt x="775" y="219"/>
                </a:lnTo>
                <a:lnTo>
                  <a:pt x="825" y="144"/>
                </a:lnTo>
                <a:lnTo>
                  <a:pt x="868" y="157"/>
                </a:lnTo>
                <a:lnTo>
                  <a:pt x="912" y="119"/>
                </a:lnTo>
                <a:lnTo>
                  <a:pt x="962" y="82"/>
                </a:lnTo>
                <a:lnTo>
                  <a:pt x="1006" y="75"/>
                </a:lnTo>
                <a:lnTo>
                  <a:pt x="1050" y="38"/>
                </a:lnTo>
                <a:lnTo>
                  <a:pt x="1100" y="0"/>
                </a:lnTo>
                <a:lnTo>
                  <a:pt x="1143" y="7"/>
                </a:lnTo>
                <a:lnTo>
                  <a:pt x="1187" y="32"/>
                </a:lnTo>
                <a:lnTo>
                  <a:pt x="1231" y="50"/>
                </a:lnTo>
                <a:lnTo>
                  <a:pt x="1281" y="50"/>
                </a:lnTo>
                <a:lnTo>
                  <a:pt x="1324" y="82"/>
                </a:lnTo>
                <a:lnTo>
                  <a:pt x="1368" y="125"/>
                </a:lnTo>
                <a:lnTo>
                  <a:pt x="1418" y="157"/>
                </a:lnTo>
                <a:lnTo>
                  <a:pt x="1462" y="175"/>
                </a:lnTo>
                <a:lnTo>
                  <a:pt x="1506" y="244"/>
                </a:lnTo>
                <a:lnTo>
                  <a:pt x="1556" y="288"/>
                </a:lnTo>
                <a:lnTo>
                  <a:pt x="1599" y="338"/>
                </a:lnTo>
                <a:lnTo>
                  <a:pt x="1643" y="369"/>
                </a:lnTo>
                <a:lnTo>
                  <a:pt x="1693" y="400"/>
                </a:lnTo>
                <a:lnTo>
                  <a:pt x="1737" y="450"/>
                </a:lnTo>
                <a:lnTo>
                  <a:pt x="1780" y="469"/>
                </a:lnTo>
                <a:lnTo>
                  <a:pt x="1830" y="494"/>
                </a:lnTo>
                <a:lnTo>
                  <a:pt x="1874" y="531"/>
                </a:lnTo>
                <a:lnTo>
                  <a:pt x="1918" y="569"/>
                </a:lnTo>
                <a:lnTo>
                  <a:pt x="1968" y="606"/>
                </a:lnTo>
                <a:lnTo>
                  <a:pt x="2012" y="594"/>
                </a:lnTo>
                <a:lnTo>
                  <a:pt x="2055" y="606"/>
                </a:lnTo>
                <a:lnTo>
                  <a:pt x="2099" y="612"/>
                </a:lnTo>
                <a:lnTo>
                  <a:pt x="2149" y="625"/>
                </a:lnTo>
                <a:lnTo>
                  <a:pt x="2193" y="650"/>
                </a:lnTo>
                <a:lnTo>
                  <a:pt x="2236" y="594"/>
                </a:lnTo>
              </a:path>
            </a:pathLst>
          </a:custGeom>
          <a:noFill/>
          <a:ln w="28575">
            <a:solidFill>
              <a:schemeClr val="bg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7" name="Freeform 6">
            <a:extLst>
              <a:ext uri="{FF2B5EF4-FFF2-40B4-BE49-F238E27FC236}">
                <a16:creationId xmlns:a16="http://schemas.microsoft.com/office/drawing/2014/main" id="{8631162B-7B11-46CC-A9EA-0B699DD7D08A}"/>
              </a:ext>
            </a:extLst>
          </p:cNvPr>
          <p:cNvSpPr>
            <a:spLocks/>
          </p:cNvSpPr>
          <p:nvPr/>
        </p:nvSpPr>
        <p:spPr bwMode="auto">
          <a:xfrm>
            <a:off x="3246020" y="5631794"/>
            <a:ext cx="1751263" cy="584946"/>
          </a:xfrm>
          <a:custGeom>
            <a:avLst/>
            <a:gdLst>
              <a:gd name="T0" fmla="*/ 0 w 2236"/>
              <a:gd name="T1" fmla="*/ 443 h 456"/>
              <a:gd name="T2" fmla="*/ 44 w 2236"/>
              <a:gd name="T3" fmla="*/ 437 h 456"/>
              <a:gd name="T4" fmla="*/ 94 w 2236"/>
              <a:gd name="T5" fmla="*/ 431 h 456"/>
              <a:gd name="T6" fmla="*/ 138 w 2236"/>
              <a:gd name="T7" fmla="*/ 437 h 456"/>
              <a:gd name="T8" fmla="*/ 181 w 2236"/>
              <a:gd name="T9" fmla="*/ 437 h 456"/>
              <a:gd name="T10" fmla="*/ 225 w 2236"/>
              <a:gd name="T11" fmla="*/ 449 h 456"/>
              <a:gd name="T12" fmla="*/ 275 w 2236"/>
              <a:gd name="T13" fmla="*/ 399 h 456"/>
              <a:gd name="T14" fmla="*/ 319 w 2236"/>
              <a:gd name="T15" fmla="*/ 437 h 456"/>
              <a:gd name="T16" fmla="*/ 363 w 2236"/>
              <a:gd name="T17" fmla="*/ 437 h 456"/>
              <a:gd name="T18" fmla="*/ 413 w 2236"/>
              <a:gd name="T19" fmla="*/ 437 h 456"/>
              <a:gd name="T20" fmla="*/ 456 w 2236"/>
              <a:gd name="T21" fmla="*/ 456 h 456"/>
              <a:gd name="T22" fmla="*/ 500 w 2236"/>
              <a:gd name="T23" fmla="*/ 437 h 456"/>
              <a:gd name="T24" fmla="*/ 550 w 2236"/>
              <a:gd name="T25" fmla="*/ 424 h 456"/>
              <a:gd name="T26" fmla="*/ 594 w 2236"/>
              <a:gd name="T27" fmla="*/ 387 h 456"/>
              <a:gd name="T28" fmla="*/ 637 w 2236"/>
              <a:gd name="T29" fmla="*/ 437 h 456"/>
              <a:gd name="T30" fmla="*/ 687 w 2236"/>
              <a:gd name="T31" fmla="*/ 443 h 456"/>
              <a:gd name="T32" fmla="*/ 731 w 2236"/>
              <a:gd name="T33" fmla="*/ 412 h 456"/>
              <a:gd name="T34" fmla="*/ 775 w 2236"/>
              <a:gd name="T35" fmla="*/ 418 h 456"/>
              <a:gd name="T36" fmla="*/ 825 w 2236"/>
              <a:gd name="T37" fmla="*/ 393 h 456"/>
              <a:gd name="T38" fmla="*/ 868 w 2236"/>
              <a:gd name="T39" fmla="*/ 443 h 456"/>
              <a:gd name="T40" fmla="*/ 912 w 2236"/>
              <a:gd name="T41" fmla="*/ 12 h 456"/>
              <a:gd name="T42" fmla="*/ 962 w 2236"/>
              <a:gd name="T43" fmla="*/ 12 h 456"/>
              <a:gd name="T44" fmla="*/ 1006 w 2236"/>
              <a:gd name="T45" fmla="*/ 37 h 456"/>
              <a:gd name="T46" fmla="*/ 1050 w 2236"/>
              <a:gd name="T47" fmla="*/ 18 h 456"/>
              <a:gd name="T48" fmla="*/ 1100 w 2236"/>
              <a:gd name="T49" fmla="*/ 0 h 456"/>
              <a:gd name="T50" fmla="*/ 1143 w 2236"/>
              <a:gd name="T51" fmla="*/ 25 h 456"/>
              <a:gd name="T52" fmla="*/ 1187 w 2236"/>
              <a:gd name="T53" fmla="*/ 25 h 456"/>
              <a:gd name="T54" fmla="*/ 1231 w 2236"/>
              <a:gd name="T55" fmla="*/ 18 h 456"/>
              <a:gd name="T56" fmla="*/ 1281 w 2236"/>
              <a:gd name="T57" fmla="*/ 0 h 456"/>
              <a:gd name="T58" fmla="*/ 1324 w 2236"/>
              <a:gd name="T59" fmla="*/ 0 h 456"/>
              <a:gd name="T60" fmla="*/ 1368 w 2236"/>
              <a:gd name="T61" fmla="*/ 424 h 456"/>
              <a:gd name="T62" fmla="*/ 1418 w 2236"/>
              <a:gd name="T63" fmla="*/ 424 h 456"/>
              <a:gd name="T64" fmla="*/ 1462 w 2236"/>
              <a:gd name="T65" fmla="*/ 412 h 456"/>
              <a:gd name="T66" fmla="*/ 1506 w 2236"/>
              <a:gd name="T67" fmla="*/ 431 h 456"/>
              <a:gd name="T68" fmla="*/ 1556 w 2236"/>
              <a:gd name="T69" fmla="*/ 437 h 456"/>
              <a:gd name="T70" fmla="*/ 1599 w 2236"/>
              <a:gd name="T71" fmla="*/ 449 h 456"/>
              <a:gd name="T72" fmla="*/ 1643 w 2236"/>
              <a:gd name="T73" fmla="*/ 424 h 456"/>
              <a:gd name="T74" fmla="*/ 1693 w 2236"/>
              <a:gd name="T75" fmla="*/ 418 h 456"/>
              <a:gd name="T76" fmla="*/ 1737 w 2236"/>
              <a:gd name="T77" fmla="*/ 443 h 456"/>
              <a:gd name="T78" fmla="*/ 1780 w 2236"/>
              <a:gd name="T79" fmla="*/ 424 h 456"/>
              <a:gd name="T80" fmla="*/ 1830 w 2236"/>
              <a:gd name="T81" fmla="*/ 424 h 456"/>
              <a:gd name="T82" fmla="*/ 1874 w 2236"/>
              <a:gd name="T83" fmla="*/ 431 h 456"/>
              <a:gd name="T84" fmla="*/ 1918 w 2236"/>
              <a:gd name="T85" fmla="*/ 443 h 456"/>
              <a:gd name="T86" fmla="*/ 1968 w 2236"/>
              <a:gd name="T87" fmla="*/ 456 h 456"/>
              <a:gd name="T88" fmla="*/ 2012 w 2236"/>
              <a:gd name="T89" fmla="*/ 437 h 456"/>
              <a:gd name="T90" fmla="*/ 2055 w 2236"/>
              <a:gd name="T91" fmla="*/ 431 h 456"/>
              <a:gd name="T92" fmla="*/ 2099 w 2236"/>
              <a:gd name="T93" fmla="*/ 418 h 456"/>
              <a:gd name="T94" fmla="*/ 2149 w 2236"/>
              <a:gd name="T95" fmla="*/ 424 h 456"/>
              <a:gd name="T96" fmla="*/ 2193 w 2236"/>
              <a:gd name="T97" fmla="*/ 443 h 456"/>
              <a:gd name="T98" fmla="*/ 2236 w 2236"/>
              <a:gd name="T99" fmla="*/ 387 h 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236" h="456">
                <a:moveTo>
                  <a:pt x="0" y="443"/>
                </a:moveTo>
                <a:lnTo>
                  <a:pt x="44" y="437"/>
                </a:lnTo>
                <a:lnTo>
                  <a:pt x="94" y="431"/>
                </a:lnTo>
                <a:lnTo>
                  <a:pt x="138" y="437"/>
                </a:lnTo>
                <a:lnTo>
                  <a:pt x="181" y="437"/>
                </a:lnTo>
                <a:lnTo>
                  <a:pt x="225" y="449"/>
                </a:lnTo>
                <a:lnTo>
                  <a:pt x="275" y="399"/>
                </a:lnTo>
                <a:lnTo>
                  <a:pt x="319" y="437"/>
                </a:lnTo>
                <a:lnTo>
                  <a:pt x="363" y="437"/>
                </a:lnTo>
                <a:lnTo>
                  <a:pt x="413" y="437"/>
                </a:lnTo>
                <a:lnTo>
                  <a:pt x="456" y="456"/>
                </a:lnTo>
                <a:lnTo>
                  <a:pt x="500" y="437"/>
                </a:lnTo>
                <a:lnTo>
                  <a:pt x="550" y="424"/>
                </a:lnTo>
                <a:lnTo>
                  <a:pt x="594" y="387"/>
                </a:lnTo>
                <a:lnTo>
                  <a:pt x="637" y="437"/>
                </a:lnTo>
                <a:lnTo>
                  <a:pt x="687" y="443"/>
                </a:lnTo>
                <a:lnTo>
                  <a:pt x="731" y="412"/>
                </a:lnTo>
                <a:lnTo>
                  <a:pt x="775" y="418"/>
                </a:lnTo>
                <a:lnTo>
                  <a:pt x="825" y="393"/>
                </a:lnTo>
                <a:lnTo>
                  <a:pt x="868" y="443"/>
                </a:lnTo>
                <a:lnTo>
                  <a:pt x="912" y="12"/>
                </a:lnTo>
                <a:lnTo>
                  <a:pt x="962" y="12"/>
                </a:lnTo>
                <a:lnTo>
                  <a:pt x="1006" y="37"/>
                </a:lnTo>
                <a:lnTo>
                  <a:pt x="1050" y="18"/>
                </a:lnTo>
                <a:lnTo>
                  <a:pt x="1100" y="0"/>
                </a:lnTo>
                <a:lnTo>
                  <a:pt x="1143" y="25"/>
                </a:lnTo>
                <a:lnTo>
                  <a:pt x="1187" y="25"/>
                </a:lnTo>
                <a:lnTo>
                  <a:pt x="1231" y="18"/>
                </a:lnTo>
                <a:lnTo>
                  <a:pt x="1281" y="0"/>
                </a:lnTo>
                <a:lnTo>
                  <a:pt x="1324" y="0"/>
                </a:lnTo>
                <a:lnTo>
                  <a:pt x="1368" y="424"/>
                </a:lnTo>
                <a:lnTo>
                  <a:pt x="1418" y="424"/>
                </a:lnTo>
                <a:lnTo>
                  <a:pt x="1462" y="412"/>
                </a:lnTo>
                <a:lnTo>
                  <a:pt x="1506" y="431"/>
                </a:lnTo>
                <a:lnTo>
                  <a:pt x="1556" y="437"/>
                </a:lnTo>
                <a:lnTo>
                  <a:pt x="1599" y="449"/>
                </a:lnTo>
                <a:lnTo>
                  <a:pt x="1643" y="424"/>
                </a:lnTo>
                <a:lnTo>
                  <a:pt x="1693" y="418"/>
                </a:lnTo>
                <a:lnTo>
                  <a:pt x="1737" y="443"/>
                </a:lnTo>
                <a:lnTo>
                  <a:pt x="1780" y="424"/>
                </a:lnTo>
                <a:lnTo>
                  <a:pt x="1830" y="424"/>
                </a:lnTo>
                <a:lnTo>
                  <a:pt x="1874" y="431"/>
                </a:lnTo>
                <a:lnTo>
                  <a:pt x="1918" y="443"/>
                </a:lnTo>
                <a:lnTo>
                  <a:pt x="1968" y="456"/>
                </a:lnTo>
                <a:lnTo>
                  <a:pt x="2012" y="437"/>
                </a:lnTo>
                <a:lnTo>
                  <a:pt x="2055" y="431"/>
                </a:lnTo>
                <a:lnTo>
                  <a:pt x="2099" y="418"/>
                </a:lnTo>
                <a:lnTo>
                  <a:pt x="2149" y="424"/>
                </a:lnTo>
                <a:lnTo>
                  <a:pt x="2193" y="443"/>
                </a:lnTo>
                <a:lnTo>
                  <a:pt x="2236" y="387"/>
                </a:lnTo>
              </a:path>
            </a:pathLst>
          </a:custGeom>
          <a:noFill/>
          <a:ln w="28575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DB53BA8-0404-4F35-8AC4-D4312CCB3A18}"/>
              </a:ext>
            </a:extLst>
          </p:cNvPr>
          <p:cNvSpPr/>
          <p:nvPr/>
        </p:nvSpPr>
        <p:spPr>
          <a:xfrm>
            <a:off x="1732568" y="388682"/>
            <a:ext cx="1372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/>
              <a:t>Είδη ακμών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91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20"/>
    </mc:Choice>
    <mc:Fallback xmlns="">
      <p:transition spd="slow" advTm="6082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339" name="Rectangle 2">
            <a:extLst>
              <a:ext uri="{FF2B5EF4-FFF2-40B4-BE49-F238E27FC236}">
                <a16:creationId xmlns:a16="http://schemas.microsoft.com/office/drawing/2014/main" id="{681A7C2E-C787-4854-999E-6578CE0F56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l-GR" altLang="en-US" sz="4000">
                <a:solidFill>
                  <a:srgbClr val="FFFFFF"/>
                </a:solidFill>
              </a:rPr>
              <a:t>Τελεστής παραγώγισης</a:t>
            </a:r>
            <a:endParaRPr lang="th-TH" altLang="en-US" sz="4000">
              <a:solidFill>
                <a:srgbClr val="FFFFFF"/>
              </a:solidFill>
            </a:endParaRP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83776A9A-5B26-40E9-9C9C-320E083A99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pPr eaLnBrk="1" hangingPunct="1">
              <a:spcAft>
                <a:spcPct val="30000"/>
              </a:spcAft>
            </a:pPr>
            <a:r>
              <a:rPr lang="el-GR" altLang="en-US" sz="2000">
                <a:solidFill>
                  <a:srgbClr val="000000"/>
                </a:solidFill>
              </a:rPr>
              <a:t>Η ένταση της απόκρισης ενός τελεστή παραγώγισης είναι ανάλογη του βαθμού της ασυνέχειας της εικόνας στο σημείο που εφαρμόζεται ο τελεστής</a:t>
            </a:r>
            <a:endParaRPr lang="en-US" altLang="en-US" sz="2000">
              <a:solidFill>
                <a:srgbClr val="000000"/>
              </a:solidFill>
            </a:endParaRPr>
          </a:p>
          <a:p>
            <a:pPr eaLnBrk="1" hangingPunct="1">
              <a:spcAft>
                <a:spcPct val="30000"/>
              </a:spcAft>
            </a:pPr>
            <a:r>
              <a:rPr lang="el-GR" altLang="en-US" sz="2000">
                <a:solidFill>
                  <a:srgbClr val="000000"/>
                </a:solidFill>
              </a:rPr>
              <a:t>συνεπώς, η παραγώγιση της εικόνας</a:t>
            </a:r>
            <a:endParaRPr lang="en-US" altLang="en-US" sz="2000">
              <a:solidFill>
                <a:srgbClr val="000000"/>
              </a:solidFill>
            </a:endParaRPr>
          </a:p>
          <a:p>
            <a:pPr lvl="1" eaLnBrk="1" hangingPunct="1">
              <a:spcAft>
                <a:spcPct val="30000"/>
              </a:spcAft>
            </a:pPr>
            <a:r>
              <a:rPr lang="el-GR" altLang="en-US" sz="2000">
                <a:solidFill>
                  <a:srgbClr val="000000"/>
                </a:solidFill>
              </a:rPr>
              <a:t>τονίζει τις ακμές και άλλες ασυνέχειες (όπως θόρυβο)</a:t>
            </a:r>
            <a:endParaRPr lang="en-US" altLang="en-US" sz="2000">
              <a:solidFill>
                <a:srgbClr val="000000"/>
              </a:solidFill>
            </a:endParaRPr>
          </a:p>
          <a:p>
            <a:pPr lvl="1" eaLnBrk="1" hangingPunct="1">
              <a:spcAft>
                <a:spcPct val="30000"/>
              </a:spcAft>
            </a:pPr>
            <a:r>
              <a:rPr lang="el-GR" altLang="en-US" sz="2000">
                <a:solidFill>
                  <a:srgbClr val="000000"/>
                </a:solidFill>
              </a:rPr>
              <a:t>υποβαθμίζει</a:t>
            </a:r>
            <a:r>
              <a:rPr lang="en-US" altLang="en-US" sz="2000">
                <a:solidFill>
                  <a:srgbClr val="000000"/>
                </a:solidFill>
              </a:rPr>
              <a:t> </a:t>
            </a:r>
            <a:r>
              <a:rPr lang="el-GR" altLang="en-US" sz="2000">
                <a:solidFill>
                  <a:srgbClr val="000000"/>
                </a:solidFill>
              </a:rPr>
              <a:t>περιοχές με ελαφρά μεταβαλλόμενες τιμές γκρίζου</a:t>
            </a:r>
            <a:endParaRPr lang="th-TH" altLang="en-US" sz="2000">
              <a:solidFill>
                <a:srgbClr val="000000"/>
              </a:solidFill>
            </a:endParaRPr>
          </a:p>
        </p:txBody>
      </p:sp>
      <p:sp>
        <p:nvSpPr>
          <p:cNvPr id="14338" name="5 - Θέση αριθμού διαφάνειας">
            <a:extLst>
              <a:ext uri="{FF2B5EF4-FFF2-40B4-BE49-F238E27FC236}">
                <a16:creationId xmlns:a16="http://schemas.microsoft.com/office/drawing/2014/main" id="{F086DE3D-DF34-42F0-BDD2-ABC0F3995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</a:pPr>
            <a:fld id="{A0C5289D-33F4-46F9-A11C-65C097CD665A}" type="slidenum">
              <a:rPr lang="el-GR" altLang="en-US" sz="10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</a:pPr>
              <a:t>38</a:t>
            </a:fld>
            <a:endParaRPr lang="el-GR" altLang="en-US" sz="1000">
              <a:solidFill>
                <a:srgbClr val="898989"/>
              </a:solidFill>
            </a:endParaRPr>
          </a:p>
        </p:txBody>
      </p:sp>
      <p:sp>
        <p:nvSpPr>
          <p:cNvPr id="14341" name="Rectangle 4">
            <a:extLst>
              <a:ext uri="{FF2B5EF4-FFF2-40B4-BE49-F238E27FC236}">
                <a16:creationId xmlns:a16="http://schemas.microsoft.com/office/drawing/2014/main" id="{8382EE62-6F2A-44B7-90F4-E8670A83EF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7775" y="6380163"/>
            <a:ext cx="374650" cy="3429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339" name="Rectangle 2">
            <a:extLst>
              <a:ext uri="{FF2B5EF4-FFF2-40B4-BE49-F238E27FC236}">
                <a16:creationId xmlns:a16="http://schemas.microsoft.com/office/drawing/2014/main" id="{681A7C2E-C787-4854-999E-6578CE0F56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l-GR" altLang="en-US" sz="4000" dirty="0">
                <a:solidFill>
                  <a:srgbClr val="FFFFFF"/>
                </a:solidFill>
              </a:rPr>
              <a:t>Παράγωγος πρώτης τάξης</a:t>
            </a:r>
            <a:endParaRPr lang="th-TH" altLang="en-US" sz="4000" dirty="0">
              <a:solidFill>
                <a:srgbClr val="FFFFFF"/>
              </a:solidFill>
            </a:endParaRPr>
          </a:p>
        </p:txBody>
      </p:sp>
      <p:sp>
        <p:nvSpPr>
          <p:cNvPr id="14338" name="5 - Θέση αριθμού διαφάνειας">
            <a:extLst>
              <a:ext uri="{FF2B5EF4-FFF2-40B4-BE49-F238E27FC236}">
                <a16:creationId xmlns:a16="http://schemas.microsoft.com/office/drawing/2014/main" id="{F086DE3D-DF34-42F0-BDD2-ABC0F3995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0C5289D-33F4-46F9-A11C-65C097CD665A}" type="slidenum">
              <a:rPr kumimoji="0" lang="el-G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l-GR" altLang="en-US" sz="10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14341" name="Rectangle 4">
            <a:extLst>
              <a:ext uri="{FF2B5EF4-FFF2-40B4-BE49-F238E27FC236}">
                <a16:creationId xmlns:a16="http://schemas.microsoft.com/office/drawing/2014/main" id="{8382EE62-6F2A-44B7-90F4-E8670A83EF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7775" y="6380163"/>
            <a:ext cx="374650" cy="3429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D64FE6BF-4115-4FEF-9A19-B1261F0423E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9625" y="2533649"/>
            <a:ext cx="10544175" cy="3643313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l-GR" altLang="en-US" dirty="0"/>
              <a:t>ορισμός της παραγώγου πρώτης τάξης μιας μονοδιάστατης συνάρτησης </a:t>
            </a:r>
            <a:r>
              <a:rPr lang="en-US" altLang="en-US" dirty="0"/>
              <a:t>f(x)</a:t>
            </a:r>
            <a:r>
              <a:rPr lang="el-GR" altLang="en-US" dirty="0"/>
              <a:t>:</a:t>
            </a:r>
            <a:endParaRPr lang="en-US" altLang="en-US" dirty="0"/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54F670E0-0422-40C6-860D-440174E074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51314" y="4149726"/>
          <a:ext cx="3590925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4" imgW="1282700" imgH="393700" progId="Equation.3">
                  <p:embed/>
                </p:oleObj>
              </mc:Choice>
              <mc:Fallback>
                <p:oleObj name="Equation" r:id="rId4" imgW="1282700" imgH="393700" progId="Equation.3">
                  <p:embed/>
                  <p:pic>
                    <p:nvPicPr>
                      <p:cNvPr id="4" name="Object 4">
                        <a:extLst>
                          <a:ext uri="{FF2B5EF4-FFF2-40B4-BE49-F238E27FC236}">
                            <a16:creationId xmlns:a16="http://schemas.microsoft.com/office/drawing/2014/main" id="{54F670E0-0422-40C6-860D-440174E074C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1314" y="4149726"/>
                        <a:ext cx="3590925" cy="1101725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5888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64A338-34A7-46C1-85A9-DCDD31790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Naïve image </a:t>
            </a:r>
            <a:r>
              <a:rPr lang="en-US" sz="4000" dirty="0" err="1">
                <a:solidFill>
                  <a:srgbClr val="FFFFFF"/>
                </a:solidFill>
              </a:rPr>
              <a:t>downsampling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4" name="droppedImage.pdf" descr="droppedImage.pdf">
            <a:extLst>
              <a:ext uri="{FF2B5EF4-FFF2-40B4-BE49-F238E27FC236}">
                <a16:creationId xmlns:a16="http://schemas.microsoft.com/office/drawing/2014/main" id="{6A1D5241-BFC0-458A-8BA4-5F274FBD9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43" y="2295877"/>
            <a:ext cx="3101769" cy="407802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droppedImage.pdf" descr="droppedImage.pdf">
            <a:extLst>
              <a:ext uri="{FF2B5EF4-FFF2-40B4-BE49-F238E27FC236}">
                <a16:creationId xmlns:a16="http://schemas.microsoft.com/office/drawing/2014/main" id="{D50B6A58-4615-43C5-8BA7-3B8579531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936" y="2295877"/>
            <a:ext cx="3114128" cy="4078023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droppedImage.pdf" descr="droppedImage.pdf">
            <a:extLst>
              <a:ext uri="{FF2B5EF4-FFF2-40B4-BE49-F238E27FC236}">
                <a16:creationId xmlns:a16="http://schemas.microsoft.com/office/drawing/2014/main" id="{B2D018F8-1509-4FE2-8511-5A29D4BF9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8488" y="2295877"/>
            <a:ext cx="3095367" cy="4078023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1/2">
            <a:extLst>
              <a:ext uri="{FF2B5EF4-FFF2-40B4-BE49-F238E27FC236}">
                <a16:creationId xmlns:a16="http://schemas.microsoft.com/office/drawing/2014/main" id="{83B7C971-8DD1-445A-844B-F5D130E167A3}"/>
              </a:ext>
            </a:extLst>
          </p:cNvPr>
          <p:cNvSpPr txBox="1"/>
          <p:nvPr/>
        </p:nvSpPr>
        <p:spPr>
          <a:xfrm>
            <a:off x="2023467" y="6473542"/>
            <a:ext cx="438319" cy="384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490" tIns="7490" rIns="7490" bIns="749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sz="2400" dirty="0">
                <a:latin typeface="+mj-lt"/>
              </a:rPr>
              <a:t>1/2</a:t>
            </a:r>
          </a:p>
        </p:txBody>
      </p:sp>
      <p:sp>
        <p:nvSpPr>
          <p:cNvPr id="15" name="1/4 scaled by 2">
            <a:extLst>
              <a:ext uri="{FF2B5EF4-FFF2-40B4-BE49-F238E27FC236}">
                <a16:creationId xmlns:a16="http://schemas.microsoft.com/office/drawing/2014/main" id="{E4845657-E2FA-4C67-8080-2A6F271159A0}"/>
              </a:ext>
            </a:extLst>
          </p:cNvPr>
          <p:cNvSpPr txBox="1"/>
          <p:nvPr/>
        </p:nvSpPr>
        <p:spPr>
          <a:xfrm>
            <a:off x="5235383" y="6473542"/>
            <a:ext cx="1721234" cy="384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490" tIns="7490" rIns="7490" bIns="749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sz="2400" dirty="0">
                <a:latin typeface="+mj-lt"/>
              </a:rPr>
              <a:t>1/4 </a:t>
            </a:r>
            <a:r>
              <a:rPr lang="en-US" sz="2400" dirty="0">
                <a:latin typeface="+mj-lt"/>
              </a:rPr>
              <a:t>(2x zoom)</a:t>
            </a:r>
            <a:endParaRPr sz="2400" dirty="0">
              <a:latin typeface="+mj-lt"/>
            </a:endParaRPr>
          </a:p>
        </p:txBody>
      </p:sp>
      <p:sp>
        <p:nvSpPr>
          <p:cNvPr id="17" name="1/4 scaled by 4">
            <a:extLst>
              <a:ext uri="{FF2B5EF4-FFF2-40B4-BE49-F238E27FC236}">
                <a16:creationId xmlns:a16="http://schemas.microsoft.com/office/drawing/2014/main" id="{8C69ED00-65E4-4D8C-8E78-BB02022FDC30}"/>
              </a:ext>
            </a:extLst>
          </p:cNvPr>
          <p:cNvSpPr txBox="1"/>
          <p:nvPr/>
        </p:nvSpPr>
        <p:spPr>
          <a:xfrm>
            <a:off x="9085554" y="6473542"/>
            <a:ext cx="1721234" cy="384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490" tIns="7490" rIns="7490" bIns="749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sz="2400" dirty="0">
                <a:latin typeface="+mj-lt"/>
              </a:rPr>
              <a:t>1/</a:t>
            </a:r>
            <a:r>
              <a:rPr lang="en-US" sz="2400" dirty="0">
                <a:latin typeface="+mj-lt"/>
              </a:rPr>
              <a:t>8</a:t>
            </a:r>
            <a:r>
              <a:rPr sz="2400" dirty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(4x zoom)</a:t>
            </a:r>
            <a:endParaRPr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410312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6C0C87-18CB-45FD-B70F-D2E5E170D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l-GR" sz="4000" dirty="0">
                <a:solidFill>
                  <a:srgbClr val="FFFFFF"/>
                </a:solidFill>
              </a:rPr>
              <a:t>Αρκεί μια παράγωγος;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8AA2169-7A16-4D7D-8E2F-A70A260AFAE0}"/>
              </a:ext>
            </a:extLst>
          </p:cNvPr>
          <p:cNvSpPr txBox="1">
            <a:spLocks noChangeArrowheads="1"/>
          </p:cNvSpPr>
          <p:nvPr/>
        </p:nvSpPr>
        <p:spPr>
          <a:xfrm>
            <a:off x="2406284" y="2462702"/>
            <a:ext cx="7772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US" altLang="en-US"/>
              <a:t>Sobel Edge Detector</a:t>
            </a:r>
            <a:endParaRPr lang="en-US" altLang="en-US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5FDF7E3E-7A80-4421-8B4F-4FF833675A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447" y="4736002"/>
            <a:ext cx="89639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kumimoji="1"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I</a:t>
            </a:r>
          </a:p>
        </p:txBody>
      </p:sp>
      <p:sp>
        <p:nvSpPr>
          <p:cNvPr id="9" name="Line 5">
            <a:extLst>
              <a:ext uri="{FF2B5EF4-FFF2-40B4-BE49-F238E27FC236}">
                <a16:creationId xmlns:a16="http://schemas.microsoft.com/office/drawing/2014/main" id="{12FB7275-8CE6-4C99-99BF-A2B0352FA7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53934" y="4018453"/>
            <a:ext cx="842962" cy="8286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11" name="Line 6">
            <a:extLst>
              <a:ext uri="{FF2B5EF4-FFF2-40B4-BE49-F238E27FC236}">
                <a16:creationId xmlns:a16="http://schemas.microsoft.com/office/drawing/2014/main" id="{8B1D70A7-2F07-4D38-BABD-6ACC5A027EE5}"/>
              </a:ext>
            </a:extLst>
          </p:cNvPr>
          <p:cNvSpPr>
            <a:spLocks noChangeShapeType="1"/>
          </p:cNvSpPr>
          <p:nvPr/>
        </p:nvSpPr>
        <p:spPr bwMode="auto">
          <a:xfrm>
            <a:off x="2682509" y="5104302"/>
            <a:ext cx="785812" cy="8001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graphicFrame>
        <p:nvGraphicFramePr>
          <p:cNvPr id="12" name="Object 7">
            <a:extLst>
              <a:ext uri="{FF2B5EF4-FFF2-40B4-BE49-F238E27FC236}">
                <a16:creationId xmlns:a16="http://schemas.microsoft.com/office/drawing/2014/main" id="{8C3D906C-4174-44C4-9B50-3DF209BF95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6522589"/>
              </p:ext>
            </p:extLst>
          </p:nvPr>
        </p:nvGraphicFramePr>
        <p:xfrm>
          <a:off x="3484197" y="3170728"/>
          <a:ext cx="1604963" cy="142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Equation" r:id="rId4" imgW="799920" imgH="711000" progId="Equation.3">
                  <p:embed/>
                </p:oleObj>
              </mc:Choice>
              <mc:Fallback>
                <p:oleObj name="Equation" r:id="rId4" imgW="799920" imgH="711000" progId="Equation.3">
                  <p:embed/>
                  <p:pic>
                    <p:nvPicPr>
                      <p:cNvPr id="12" name="Object 7">
                        <a:extLst>
                          <a:ext uri="{FF2B5EF4-FFF2-40B4-BE49-F238E27FC236}">
                            <a16:creationId xmlns:a16="http://schemas.microsoft.com/office/drawing/2014/main" id="{8C3D906C-4174-44C4-9B50-3DF209BF95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4197" y="3170728"/>
                        <a:ext cx="1604963" cy="142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8">
            <a:extLst>
              <a:ext uri="{FF2B5EF4-FFF2-40B4-BE49-F238E27FC236}">
                <a16:creationId xmlns:a16="http://schemas.microsoft.com/office/drawing/2014/main" id="{38AB54F8-C0E5-4E1A-A016-EB7C44A658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8312166"/>
              </p:ext>
            </p:extLst>
          </p:nvPr>
        </p:nvGraphicFramePr>
        <p:xfrm>
          <a:off x="3471496" y="5237653"/>
          <a:ext cx="1936750" cy="142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Equation" r:id="rId6" imgW="965160" imgH="711000" progId="Equation.3">
                  <p:embed/>
                </p:oleObj>
              </mc:Choice>
              <mc:Fallback>
                <p:oleObj name="Equation" r:id="rId6" imgW="965160" imgH="711000" progId="Equation.3">
                  <p:embed/>
                  <p:pic>
                    <p:nvPicPr>
                      <p:cNvPr id="13" name="Object 8">
                        <a:extLst>
                          <a:ext uri="{FF2B5EF4-FFF2-40B4-BE49-F238E27FC236}">
                            <a16:creationId xmlns:a16="http://schemas.microsoft.com/office/drawing/2014/main" id="{38AB54F8-C0E5-4E1A-A016-EB7C44A658F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1496" y="5237653"/>
                        <a:ext cx="1936750" cy="142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9">
            <a:extLst>
              <a:ext uri="{FF2B5EF4-FFF2-40B4-BE49-F238E27FC236}">
                <a16:creationId xmlns:a16="http://schemas.microsoft.com/office/drawing/2014/main" id="{548A4C88-9B04-45DC-ACAD-8373B9694D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8912603"/>
              </p:ext>
            </p:extLst>
          </p:nvPr>
        </p:nvGraphicFramePr>
        <p:xfrm>
          <a:off x="2850784" y="4194664"/>
          <a:ext cx="2032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Equation" r:id="rId8" imgW="101520" imgH="126720" progId="Equation.3">
                  <p:embed/>
                </p:oleObj>
              </mc:Choice>
              <mc:Fallback>
                <p:oleObj name="Equation" r:id="rId8" imgW="101520" imgH="126720" progId="Equation.3">
                  <p:embed/>
                  <p:pic>
                    <p:nvPicPr>
                      <p:cNvPr id="14" name="Object 9">
                        <a:extLst>
                          <a:ext uri="{FF2B5EF4-FFF2-40B4-BE49-F238E27FC236}">
                            <a16:creationId xmlns:a16="http://schemas.microsoft.com/office/drawing/2014/main" id="{548A4C88-9B04-45DC-ACAD-8373B9694D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0784" y="4194664"/>
                        <a:ext cx="2032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0">
            <a:extLst>
              <a:ext uri="{FF2B5EF4-FFF2-40B4-BE49-F238E27FC236}">
                <a16:creationId xmlns:a16="http://schemas.microsoft.com/office/drawing/2014/main" id="{F9EA1A00-3094-49D0-BE8E-078A7804B3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48693"/>
              </p:ext>
            </p:extLst>
          </p:nvPr>
        </p:nvGraphicFramePr>
        <p:xfrm>
          <a:off x="2874596" y="5504352"/>
          <a:ext cx="2032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Equation" r:id="rId10" imgW="101520" imgH="126720" progId="Equation.3">
                  <p:embed/>
                </p:oleObj>
              </mc:Choice>
              <mc:Fallback>
                <p:oleObj name="Equation" r:id="rId10" imgW="101520" imgH="126720" progId="Equation.3">
                  <p:embed/>
                  <p:pic>
                    <p:nvPicPr>
                      <p:cNvPr id="15" name="Object 10">
                        <a:extLst>
                          <a:ext uri="{FF2B5EF4-FFF2-40B4-BE49-F238E27FC236}">
                            <a16:creationId xmlns:a16="http://schemas.microsoft.com/office/drawing/2014/main" id="{F9EA1A00-3094-49D0-BE8E-078A7804B3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4596" y="5504352"/>
                        <a:ext cx="2032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Line 11">
            <a:extLst>
              <a:ext uri="{FF2B5EF4-FFF2-40B4-BE49-F238E27FC236}">
                <a16:creationId xmlns:a16="http://schemas.microsoft.com/office/drawing/2014/main" id="{3E666860-B439-4448-A5B6-A03A70B336F4}"/>
              </a:ext>
            </a:extLst>
          </p:cNvPr>
          <p:cNvSpPr>
            <a:spLocks noChangeShapeType="1"/>
          </p:cNvSpPr>
          <p:nvPr/>
        </p:nvSpPr>
        <p:spPr bwMode="auto">
          <a:xfrm>
            <a:off x="5082809" y="3818428"/>
            <a:ext cx="1143000" cy="75723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17" name="Line 12">
            <a:extLst>
              <a:ext uri="{FF2B5EF4-FFF2-40B4-BE49-F238E27FC236}">
                <a16:creationId xmlns:a16="http://schemas.microsoft.com/office/drawing/2014/main" id="{FFA4B356-CCEF-4017-A7BB-5E823BF552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68560" y="5090014"/>
            <a:ext cx="885825" cy="92868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graphicFrame>
        <p:nvGraphicFramePr>
          <p:cNvPr id="18" name="Object 13">
            <a:extLst>
              <a:ext uri="{FF2B5EF4-FFF2-40B4-BE49-F238E27FC236}">
                <a16:creationId xmlns:a16="http://schemas.microsoft.com/office/drawing/2014/main" id="{A572C069-66F6-4D8B-973F-1E85F9B681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7452032"/>
              </p:ext>
            </p:extLst>
          </p:nvPr>
        </p:nvGraphicFramePr>
        <p:xfrm>
          <a:off x="5511434" y="3446952"/>
          <a:ext cx="6350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Equation" r:id="rId11" imgW="317160" imgH="393480" progId="Equation.3">
                  <p:embed/>
                </p:oleObj>
              </mc:Choice>
              <mc:Fallback>
                <p:oleObj name="Equation" r:id="rId11" imgW="317160" imgH="393480" progId="Equation.3">
                  <p:embed/>
                  <p:pic>
                    <p:nvPicPr>
                      <p:cNvPr id="18" name="Object 13">
                        <a:extLst>
                          <a:ext uri="{FF2B5EF4-FFF2-40B4-BE49-F238E27FC236}">
                            <a16:creationId xmlns:a16="http://schemas.microsoft.com/office/drawing/2014/main" id="{A572C069-66F6-4D8B-973F-1E85F9B681B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1434" y="3446952"/>
                        <a:ext cx="6350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4">
            <a:extLst>
              <a:ext uri="{FF2B5EF4-FFF2-40B4-BE49-F238E27FC236}">
                <a16:creationId xmlns:a16="http://schemas.microsoft.com/office/drawing/2014/main" id="{BAD44FAD-D103-4BE1-BD43-E4F4DD3100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9326973"/>
              </p:ext>
            </p:extLst>
          </p:nvPr>
        </p:nvGraphicFramePr>
        <p:xfrm>
          <a:off x="5620971" y="5459902"/>
          <a:ext cx="6350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Equation" r:id="rId13" imgW="317160" imgH="419040" progId="Equation.3">
                  <p:embed/>
                </p:oleObj>
              </mc:Choice>
              <mc:Fallback>
                <p:oleObj name="Equation" r:id="rId13" imgW="317160" imgH="419040" progId="Equation.3">
                  <p:embed/>
                  <p:pic>
                    <p:nvPicPr>
                      <p:cNvPr id="19" name="Object 14">
                        <a:extLst>
                          <a:ext uri="{FF2B5EF4-FFF2-40B4-BE49-F238E27FC236}">
                            <a16:creationId xmlns:a16="http://schemas.microsoft.com/office/drawing/2014/main" id="{BAD44FAD-D103-4BE1-BD43-E4F4DD31008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0971" y="5459902"/>
                        <a:ext cx="6350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Oval 15">
            <a:extLst>
              <a:ext uri="{FF2B5EF4-FFF2-40B4-BE49-F238E27FC236}">
                <a16:creationId xmlns:a16="http://schemas.microsoft.com/office/drawing/2014/main" id="{4C9EFA14-6A57-4AB2-91A8-54423AB696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8647" y="4589952"/>
            <a:ext cx="557213" cy="51435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1" name="Line 16">
            <a:extLst>
              <a:ext uri="{FF2B5EF4-FFF2-40B4-BE49-F238E27FC236}">
                <a16:creationId xmlns:a16="http://schemas.microsoft.com/office/drawing/2014/main" id="{5EDAC731-4D0C-4F2B-B227-2CDD1840A98C}"/>
              </a:ext>
            </a:extLst>
          </p:cNvPr>
          <p:cNvSpPr>
            <a:spLocks noChangeShapeType="1"/>
          </p:cNvSpPr>
          <p:nvPr/>
        </p:nvSpPr>
        <p:spPr bwMode="auto">
          <a:xfrm>
            <a:off x="6668722" y="4832839"/>
            <a:ext cx="147161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graphicFrame>
        <p:nvGraphicFramePr>
          <p:cNvPr id="22" name="Object 17">
            <a:extLst>
              <a:ext uri="{FF2B5EF4-FFF2-40B4-BE49-F238E27FC236}">
                <a16:creationId xmlns:a16="http://schemas.microsoft.com/office/drawing/2014/main" id="{3066CF48-1B5E-44B6-A7FF-088BE1BFD0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5206210"/>
              </p:ext>
            </p:extLst>
          </p:nvPr>
        </p:nvGraphicFramePr>
        <p:xfrm>
          <a:off x="6624272" y="4102590"/>
          <a:ext cx="1508125" cy="63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Equation" r:id="rId15" imgW="1257120" imgH="533160" progId="Equation.3">
                  <p:embed/>
                </p:oleObj>
              </mc:Choice>
              <mc:Fallback>
                <p:oleObj name="Equation" r:id="rId15" imgW="1257120" imgH="533160" progId="Equation.3">
                  <p:embed/>
                  <p:pic>
                    <p:nvPicPr>
                      <p:cNvPr id="22" name="Object 17">
                        <a:extLst>
                          <a:ext uri="{FF2B5EF4-FFF2-40B4-BE49-F238E27FC236}">
                            <a16:creationId xmlns:a16="http://schemas.microsoft.com/office/drawing/2014/main" id="{3066CF48-1B5E-44B6-A7FF-088BE1BFD0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4272" y="4102590"/>
                        <a:ext cx="1508125" cy="639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Box 18">
            <a:extLst>
              <a:ext uri="{FF2B5EF4-FFF2-40B4-BE49-F238E27FC236}">
                <a16:creationId xmlns:a16="http://schemas.microsoft.com/office/drawing/2014/main" id="{DF6D0372-C6A5-478F-BEF0-920444EBCA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8271" y="4578839"/>
            <a:ext cx="1120820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kumimoji="1"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</a:t>
            </a:r>
          </a:p>
        </p:txBody>
      </p:sp>
      <p:sp>
        <p:nvSpPr>
          <p:cNvPr id="24" name="Line 19">
            <a:extLst>
              <a:ext uri="{FF2B5EF4-FFF2-40B4-BE49-F238E27FC236}">
                <a16:creationId xmlns:a16="http://schemas.microsoft.com/office/drawing/2014/main" id="{602D61F5-DFB4-4894-9B3E-CA063179250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583371" y="4832839"/>
            <a:ext cx="62865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5" name="Text Box 20">
            <a:extLst>
              <a:ext uri="{FF2B5EF4-FFF2-40B4-BE49-F238E27FC236}">
                <a16:creationId xmlns:a16="http://schemas.microsoft.com/office/drawing/2014/main" id="{3AF026F7-B698-4CC6-A897-FD17141B6F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42122" y="4278802"/>
            <a:ext cx="74892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kumimoji="1"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Edges</a:t>
            </a:r>
          </a:p>
        </p:txBody>
      </p:sp>
    </p:spTree>
    <p:extLst>
      <p:ext uri="{BB962C8B-B14F-4D97-AF65-F5344CB8AC3E}">
        <p14:creationId xmlns:p14="http://schemas.microsoft.com/office/powerpoint/2010/main" val="995999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418" name="Rectangle 2">
            <a:extLst>
              <a:ext uri="{FF2B5EF4-FFF2-40B4-BE49-F238E27FC236}">
                <a16:creationId xmlns:a16="http://schemas.microsoft.com/office/drawing/2014/main" id="{5A4096F5-19B3-4E5E-910B-51CA834512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 rot="16200000">
            <a:off x="-2905166" y="2905165"/>
            <a:ext cx="6869113" cy="1058782"/>
          </a:xfrm>
        </p:spPr>
        <p:txBody>
          <a:bodyPr/>
          <a:lstStyle/>
          <a:p>
            <a:r>
              <a:rPr lang="en-US" altLang="en-US" dirty="0"/>
              <a:t>Sobel Edge Detector</a:t>
            </a:r>
          </a:p>
        </p:txBody>
      </p:sp>
      <p:pic>
        <p:nvPicPr>
          <p:cNvPr id="700419" name="Picture 3">
            <a:extLst>
              <a:ext uri="{FF2B5EF4-FFF2-40B4-BE49-F238E27FC236}">
                <a16:creationId xmlns:a16="http://schemas.microsoft.com/office/drawing/2014/main" id="{C57752C7-C0E4-4B63-A044-3BD1D579F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8843" y="2459746"/>
            <a:ext cx="3731073" cy="249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0420" name="Picture 4">
            <a:extLst>
              <a:ext uri="{FF2B5EF4-FFF2-40B4-BE49-F238E27FC236}">
                <a16:creationId xmlns:a16="http://schemas.microsoft.com/office/drawing/2014/main" id="{DE1F63A2-F2F4-440D-B444-AB8424ADC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009" y="1009649"/>
            <a:ext cx="3210648" cy="2143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0421" name="Picture 5">
            <a:extLst>
              <a:ext uri="{FF2B5EF4-FFF2-40B4-BE49-F238E27FC236}">
                <a16:creationId xmlns:a16="http://schemas.microsoft.com/office/drawing/2014/main" id="{17E45F74-7E08-4A38-A830-084B664A5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008" y="3875088"/>
            <a:ext cx="3210648" cy="2161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00422" name="Object 6">
            <a:extLst>
              <a:ext uri="{FF2B5EF4-FFF2-40B4-BE49-F238E27FC236}">
                <a16:creationId xmlns:a16="http://schemas.microsoft.com/office/drawing/2014/main" id="{734259D4-70C0-4C2C-8E2C-9C9FE8BB8AD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62529" y="427545"/>
          <a:ext cx="6350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Equation" r:id="rId7" imgW="317160" imgH="393480" progId="Equation.3">
                  <p:embed/>
                </p:oleObj>
              </mc:Choice>
              <mc:Fallback>
                <p:oleObj name="Equation" r:id="rId7" imgW="317160" imgH="393480" progId="Equation.3">
                  <p:embed/>
                  <p:pic>
                    <p:nvPicPr>
                      <p:cNvPr id="700422" name="Object 6">
                        <a:extLst>
                          <a:ext uri="{FF2B5EF4-FFF2-40B4-BE49-F238E27FC236}">
                            <a16:creationId xmlns:a16="http://schemas.microsoft.com/office/drawing/2014/main" id="{734259D4-70C0-4C2C-8E2C-9C9FE8BB8AD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529" y="427545"/>
                        <a:ext cx="6350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0423" name="Object 7">
            <a:extLst>
              <a:ext uri="{FF2B5EF4-FFF2-40B4-BE49-F238E27FC236}">
                <a16:creationId xmlns:a16="http://schemas.microsoft.com/office/drawing/2014/main" id="{445DE8BD-57E9-4E88-92D0-153643C3E0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69663" y="5848351"/>
          <a:ext cx="6350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Equation" r:id="rId9" imgW="317160" imgH="419040" progId="Equation.3">
                  <p:embed/>
                </p:oleObj>
              </mc:Choice>
              <mc:Fallback>
                <p:oleObj name="Equation" r:id="rId9" imgW="317160" imgH="419040" progId="Equation.3">
                  <p:embed/>
                  <p:pic>
                    <p:nvPicPr>
                      <p:cNvPr id="700423" name="Object 7">
                        <a:extLst>
                          <a:ext uri="{FF2B5EF4-FFF2-40B4-BE49-F238E27FC236}">
                            <a16:creationId xmlns:a16="http://schemas.microsoft.com/office/drawing/2014/main" id="{445DE8BD-57E9-4E88-92D0-153643C3E0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9663" y="5848351"/>
                        <a:ext cx="6350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5">
            <a:extLst>
              <a:ext uri="{FF2B5EF4-FFF2-40B4-BE49-F238E27FC236}">
                <a16:creationId xmlns:a16="http://schemas.microsoft.com/office/drawing/2014/main" id="{F8FDB88B-8589-4B73-B27B-A5A4D0ED8E0D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666" y="1009649"/>
            <a:ext cx="3212236" cy="2161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1212010-A361-4953-AD78-0D58FE425935}"/>
              </a:ext>
            </a:extLst>
          </p:cNvPr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666" y="3875088"/>
            <a:ext cx="3210648" cy="2161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2" name="Object 7">
            <a:extLst>
              <a:ext uri="{FF2B5EF4-FFF2-40B4-BE49-F238E27FC236}">
                <a16:creationId xmlns:a16="http://schemas.microsoft.com/office/drawing/2014/main" id="{6F01B59F-94AC-41E7-A9E6-3EA017D041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45613" y="287845"/>
          <a:ext cx="29972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Equation" r:id="rId13" imgW="1498320" imgH="533160" progId="Equation.3">
                  <p:embed/>
                </p:oleObj>
              </mc:Choice>
              <mc:Fallback>
                <p:oleObj name="Equation" r:id="rId13" imgW="1498320" imgH="533160" progId="Equation.3">
                  <p:embed/>
                  <p:pic>
                    <p:nvPicPr>
                      <p:cNvPr id="12" name="Object 7">
                        <a:extLst>
                          <a:ext uri="{FF2B5EF4-FFF2-40B4-BE49-F238E27FC236}">
                            <a16:creationId xmlns:a16="http://schemas.microsoft.com/office/drawing/2014/main" id="{6F01B59F-94AC-41E7-A9E6-3EA017D041E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5613" y="287845"/>
                        <a:ext cx="29972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8">
            <a:extLst>
              <a:ext uri="{FF2B5EF4-FFF2-40B4-BE49-F238E27FC236}">
                <a16:creationId xmlns:a16="http://schemas.microsoft.com/office/drawing/2014/main" id="{9FC56E88-803E-4339-8390-8E06B88D75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21290" y="6214555"/>
          <a:ext cx="2565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Equation" r:id="rId15" imgW="1282680" imgH="177480" progId="Equation.3">
                  <p:embed/>
                </p:oleObj>
              </mc:Choice>
              <mc:Fallback>
                <p:oleObj name="Equation" r:id="rId15" imgW="1282680" imgH="177480" progId="Equation.3">
                  <p:embed/>
                  <p:pic>
                    <p:nvPicPr>
                      <p:cNvPr id="13" name="Object 8">
                        <a:extLst>
                          <a:ext uri="{FF2B5EF4-FFF2-40B4-BE49-F238E27FC236}">
                            <a16:creationId xmlns:a16="http://schemas.microsoft.com/office/drawing/2014/main" id="{9FC56E88-803E-4339-8390-8E06B88D75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1290" y="6214555"/>
                        <a:ext cx="2565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4">
            <a:extLst>
              <a:ext uri="{FF2B5EF4-FFF2-40B4-BE49-F238E27FC236}">
                <a16:creationId xmlns:a16="http://schemas.microsoft.com/office/drawing/2014/main" id="{A6C1D8AC-4E89-4323-89AF-221CBE6B703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790213" y="2129546"/>
          <a:ext cx="2540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Equation" r:id="rId17" imgW="126720" imgH="164880" progId="Equation.3">
                  <p:embed/>
                </p:oleObj>
              </mc:Choice>
              <mc:Fallback>
                <p:oleObj name="Equation" r:id="rId17" imgW="126720" imgH="164880" progId="Equation.3">
                  <p:embed/>
                  <p:pic>
                    <p:nvPicPr>
                      <p:cNvPr id="14" name="Object 4">
                        <a:extLst>
                          <a:ext uri="{FF2B5EF4-FFF2-40B4-BE49-F238E27FC236}">
                            <a16:creationId xmlns:a16="http://schemas.microsoft.com/office/drawing/2014/main" id="{A6C1D8AC-4E89-4323-89AF-221CBE6B703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90213" y="2129546"/>
                        <a:ext cx="2540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1C4B6E5-91BC-46D3-8F61-C8075C7EA44A}"/>
              </a:ext>
            </a:extLst>
          </p:cNvPr>
          <p:cNvSpPr txBox="1"/>
          <p:nvPr/>
        </p:nvSpPr>
        <p:spPr>
          <a:xfrm>
            <a:off x="1649187" y="1030279"/>
            <a:ext cx="310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04FD69-1236-413D-97D8-DCF34E1D1DC7}"/>
              </a:ext>
            </a:extLst>
          </p:cNvPr>
          <p:cNvSpPr txBox="1"/>
          <p:nvPr/>
        </p:nvSpPr>
        <p:spPr>
          <a:xfrm>
            <a:off x="1649186" y="4167475"/>
            <a:ext cx="310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E0D04D-B340-4E69-AFBE-02188EF12342}"/>
              </a:ext>
            </a:extLst>
          </p:cNvPr>
          <p:cNvSpPr txBox="1"/>
          <p:nvPr/>
        </p:nvSpPr>
        <p:spPr>
          <a:xfrm>
            <a:off x="4973124" y="1062257"/>
            <a:ext cx="310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D20A34-98A9-4E56-9E7B-B8EEC7DB9ADC}"/>
              </a:ext>
            </a:extLst>
          </p:cNvPr>
          <p:cNvSpPr txBox="1"/>
          <p:nvPr/>
        </p:nvSpPr>
        <p:spPr>
          <a:xfrm>
            <a:off x="4962709" y="4167474"/>
            <a:ext cx="310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35"/>
    </mc:Choice>
    <mc:Fallback xmlns="">
      <p:transition spd="slow" advTm="23135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386" name="Rectangle 2">
            <a:extLst>
              <a:ext uri="{FF2B5EF4-FFF2-40B4-BE49-F238E27FC236}">
                <a16:creationId xmlns:a16="http://schemas.microsoft.com/office/drawing/2014/main" id="{59243FCE-8878-422C-888E-0C75CBF9BD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l-GR" altLang="en-US" sz="4000">
                <a:solidFill>
                  <a:srgbClr val="FFFFFF"/>
                </a:solidFill>
              </a:rPr>
              <a:t>Κλίση εικόνας (</a:t>
            </a:r>
            <a:r>
              <a:rPr lang="en-US" altLang="en-US" sz="4000">
                <a:solidFill>
                  <a:srgbClr val="FFFFFF"/>
                </a:solidFill>
              </a:rPr>
              <a:t>image gradient)</a:t>
            </a:r>
            <a:endParaRPr lang="el-GR" altLang="en-US" sz="4000">
              <a:solidFill>
                <a:srgbClr val="FFFFFF"/>
              </a:solidFill>
            </a:endParaRP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805AB3B9-251F-49C1-896F-881C4A1481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79226" y="3092970"/>
            <a:ext cx="9833548" cy="2693976"/>
          </a:xfrm>
        </p:spPr>
        <p:txBody>
          <a:bodyPr>
            <a:noAutofit/>
          </a:bodyPr>
          <a:lstStyle/>
          <a:p>
            <a:pPr marL="0" indent="0">
              <a:spcAft>
                <a:spcPct val="40000"/>
              </a:spcAft>
              <a:buNone/>
              <a:defRPr/>
            </a:pPr>
            <a:r>
              <a:rPr lang="el-GR" sz="2000" dirty="0">
                <a:solidFill>
                  <a:srgbClr val="000000"/>
                </a:solidFill>
              </a:rPr>
              <a:t>Η κλίση </a:t>
            </a:r>
            <a:r>
              <a:rPr lang="en-US" sz="2000" dirty="0">
                <a:solidFill>
                  <a:srgbClr val="000000"/>
                </a:solidFill>
                <a:sym typeface="Symbol" pitchFamily="18" charset="2"/>
              </a:rPr>
              <a:t>f</a:t>
            </a:r>
            <a:r>
              <a:rPr lang="en-US" sz="2000" dirty="0">
                <a:solidFill>
                  <a:srgbClr val="000000"/>
                </a:solidFill>
              </a:rPr>
              <a:t>(x, y) </a:t>
            </a:r>
            <a:r>
              <a:rPr lang="el-GR" sz="2000" dirty="0">
                <a:solidFill>
                  <a:srgbClr val="000000"/>
                </a:solidFill>
              </a:rPr>
              <a:t>μιας εικόνας στο (</a:t>
            </a:r>
            <a:r>
              <a:rPr lang="en-US" sz="2000" dirty="0">
                <a:solidFill>
                  <a:srgbClr val="000000"/>
                </a:solidFill>
              </a:rPr>
              <a:t>x, y) </a:t>
            </a:r>
            <a:r>
              <a:rPr lang="el-GR" sz="2000" dirty="0">
                <a:solidFill>
                  <a:srgbClr val="000000"/>
                </a:solidFill>
              </a:rPr>
              <a:t>είναι το διάνυσμα</a:t>
            </a:r>
            <a:endParaRPr lang="en-US" sz="2000" dirty="0">
              <a:solidFill>
                <a:srgbClr val="000000"/>
              </a:solidFill>
            </a:endParaRPr>
          </a:p>
          <a:p>
            <a:pPr eaLnBrk="1" hangingPunct="1">
              <a:spcAft>
                <a:spcPct val="40000"/>
              </a:spcAft>
              <a:buFont typeface="Wingdings" panose="05000000000000000000" pitchFamily="2" charset="2"/>
              <a:buNone/>
              <a:defRPr/>
            </a:pPr>
            <a:r>
              <a:rPr lang="en-US" sz="2000" dirty="0">
                <a:solidFill>
                  <a:srgbClr val="000000"/>
                </a:solidFill>
              </a:rPr>
              <a:t>	    </a:t>
            </a:r>
            <a:r>
              <a:rPr lang="en-US" sz="2000" dirty="0">
                <a:solidFill>
                  <a:srgbClr val="000000"/>
                </a:solidFill>
                <a:sym typeface="Symbol" pitchFamily="18" charset="2"/>
              </a:rPr>
              <a:t>f</a:t>
            </a:r>
            <a:r>
              <a:rPr lang="en-US" sz="2000" dirty="0">
                <a:solidFill>
                  <a:srgbClr val="000000"/>
                </a:solidFill>
              </a:rPr>
              <a:t>(x, y) = (</a:t>
            </a:r>
            <a:r>
              <a:rPr lang="en-US" sz="2000" dirty="0">
                <a:solidFill>
                  <a:srgbClr val="000000"/>
                </a:solidFill>
                <a:sym typeface="Symbol" pitchFamily="18" charset="2"/>
              </a:rPr>
              <a:t>f/x , f/y)</a:t>
            </a:r>
            <a:r>
              <a:rPr lang="en-US" sz="2000" baseline="30000" dirty="0">
                <a:solidFill>
                  <a:srgbClr val="000000"/>
                </a:solidFill>
                <a:sym typeface="Symbol" pitchFamily="18" charset="2"/>
              </a:rPr>
              <a:t>T</a:t>
            </a:r>
            <a:r>
              <a:rPr lang="en-US" sz="2000" dirty="0">
                <a:solidFill>
                  <a:srgbClr val="000000"/>
                </a:solidFill>
                <a:sym typeface="Symbol" pitchFamily="18" charset="2"/>
              </a:rPr>
              <a:t> = (</a:t>
            </a:r>
            <a:r>
              <a:rPr lang="en-US" sz="2000" dirty="0" err="1">
                <a:solidFill>
                  <a:srgbClr val="000000"/>
                </a:solidFill>
                <a:sym typeface="Symbol" pitchFamily="18" charset="2"/>
              </a:rPr>
              <a:t>f</a:t>
            </a:r>
            <a:r>
              <a:rPr lang="en-US" sz="2000" baseline="-25000" dirty="0" err="1">
                <a:solidFill>
                  <a:srgbClr val="000000"/>
                </a:solidFill>
                <a:sym typeface="Symbol" pitchFamily="18" charset="2"/>
              </a:rPr>
              <a:t>x</a:t>
            </a:r>
            <a:r>
              <a:rPr lang="en-US" sz="2000" dirty="0">
                <a:solidFill>
                  <a:srgbClr val="000000"/>
                </a:solidFill>
                <a:sym typeface="Symbol" pitchFamily="18" charset="2"/>
              </a:rPr>
              <a:t> , </a:t>
            </a:r>
            <a:r>
              <a:rPr lang="en-US" sz="2000" dirty="0" err="1">
                <a:solidFill>
                  <a:srgbClr val="000000"/>
                </a:solidFill>
                <a:sym typeface="Symbol" pitchFamily="18" charset="2"/>
              </a:rPr>
              <a:t>f</a:t>
            </a:r>
            <a:r>
              <a:rPr lang="en-US" sz="2000" baseline="-25000" dirty="0" err="1">
                <a:solidFill>
                  <a:srgbClr val="000000"/>
                </a:solidFill>
                <a:sym typeface="Symbol" pitchFamily="18" charset="2"/>
              </a:rPr>
              <a:t>y</a:t>
            </a:r>
            <a:r>
              <a:rPr lang="en-US" sz="2000" dirty="0">
                <a:solidFill>
                  <a:srgbClr val="000000"/>
                </a:solidFill>
                <a:sym typeface="Symbol" pitchFamily="18" charset="2"/>
              </a:rPr>
              <a:t>)</a:t>
            </a:r>
            <a:r>
              <a:rPr lang="en-US" sz="2000" baseline="30000" dirty="0">
                <a:solidFill>
                  <a:srgbClr val="000000"/>
                </a:solidFill>
                <a:sym typeface="Symbol" pitchFamily="18" charset="2"/>
              </a:rPr>
              <a:t>T</a:t>
            </a:r>
            <a:endParaRPr lang="en-US" sz="2000" dirty="0">
              <a:solidFill>
                <a:srgbClr val="000000"/>
              </a:solidFill>
              <a:sym typeface="Symbol" pitchFamily="18" charset="2"/>
            </a:endParaRPr>
          </a:p>
          <a:p>
            <a:pPr eaLnBrk="1" hangingPunct="1">
              <a:spcAft>
                <a:spcPct val="40000"/>
              </a:spcAft>
              <a:defRPr/>
            </a:pPr>
            <a:r>
              <a:rPr lang="el-GR" sz="2000" dirty="0">
                <a:solidFill>
                  <a:srgbClr val="000000"/>
                </a:solidFill>
              </a:rPr>
              <a:t>Η κατεύθυνση της κλίσης (κατεύθυνση μέγιστης </a:t>
            </a:r>
            <a:r>
              <a:rPr lang="el-GR" sz="2000" dirty="0" err="1">
                <a:solidFill>
                  <a:srgbClr val="000000"/>
                </a:solidFill>
              </a:rPr>
              <a:t>μετα</a:t>
            </a:r>
            <a:r>
              <a:rPr lang="el-GR" sz="2000" dirty="0">
                <a:solidFill>
                  <a:srgbClr val="000000"/>
                </a:solidFill>
              </a:rPr>
              <a:t>-βολής φωτεινότητας) δίνεται από την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l-GR" sz="2000" dirty="0">
                <a:solidFill>
                  <a:srgbClr val="000000"/>
                </a:solidFill>
                <a:sym typeface="Symbol" pitchFamily="18" charset="2"/>
              </a:rPr>
              <a:t></a:t>
            </a:r>
            <a:r>
              <a:rPr lang="el-GR" sz="2000" dirty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= tan</a:t>
            </a:r>
            <a:r>
              <a:rPr lang="en-US" sz="2000" baseline="30000" dirty="0">
                <a:solidFill>
                  <a:srgbClr val="000000"/>
                </a:solidFill>
              </a:rPr>
              <a:t>-1</a:t>
            </a:r>
            <a:r>
              <a:rPr lang="en-US" sz="2000" dirty="0">
                <a:solidFill>
                  <a:srgbClr val="000000"/>
                </a:solidFill>
              </a:rPr>
              <a:t>(</a:t>
            </a:r>
            <a:r>
              <a:rPr lang="en-US" sz="2000" dirty="0" err="1">
                <a:solidFill>
                  <a:srgbClr val="000000"/>
                </a:solidFill>
              </a:rPr>
              <a:t>f</a:t>
            </a:r>
            <a:r>
              <a:rPr lang="en-US" sz="2000" baseline="-25000" dirty="0" err="1">
                <a:solidFill>
                  <a:srgbClr val="000000"/>
                </a:solidFill>
              </a:rPr>
              <a:t>y</a:t>
            </a:r>
            <a:r>
              <a:rPr lang="en-US" sz="2000" dirty="0">
                <a:solidFill>
                  <a:srgbClr val="000000"/>
                </a:solidFill>
              </a:rPr>
              <a:t> / </a:t>
            </a:r>
            <a:r>
              <a:rPr lang="en-US" sz="2000" dirty="0" err="1">
                <a:solidFill>
                  <a:srgbClr val="000000"/>
                </a:solidFill>
              </a:rPr>
              <a:t>f</a:t>
            </a:r>
            <a:r>
              <a:rPr lang="en-US" sz="2000" baseline="-25000" dirty="0" err="1">
                <a:solidFill>
                  <a:srgbClr val="000000"/>
                </a:solidFill>
              </a:rPr>
              <a:t>x</a:t>
            </a:r>
            <a:r>
              <a:rPr lang="en-US" sz="2000" dirty="0">
                <a:solidFill>
                  <a:srgbClr val="000000"/>
                </a:solidFill>
              </a:rPr>
              <a:t>)</a:t>
            </a:r>
            <a:endParaRPr lang="el-GR" sz="2000" dirty="0">
              <a:solidFill>
                <a:srgbClr val="000000"/>
              </a:solidFill>
            </a:endParaRPr>
          </a:p>
          <a:p>
            <a:pPr eaLnBrk="1" hangingPunct="1">
              <a:spcAft>
                <a:spcPct val="40000"/>
              </a:spcAft>
              <a:defRPr/>
            </a:pPr>
            <a:r>
              <a:rPr lang="el-GR" sz="2000" dirty="0">
                <a:solidFill>
                  <a:srgbClr val="000000"/>
                </a:solidFill>
              </a:rPr>
              <a:t>Το μέτρο της κλίσης δίνεται από την</a:t>
            </a:r>
            <a:endParaRPr lang="en-US" sz="2000" dirty="0">
              <a:solidFill>
                <a:srgbClr val="000000"/>
              </a:solidFill>
            </a:endParaRPr>
          </a:p>
          <a:p>
            <a:pPr eaLnBrk="1" hangingPunct="1">
              <a:spcAft>
                <a:spcPct val="40000"/>
              </a:spcAft>
              <a:buFont typeface="Wingdings" panose="05000000000000000000" pitchFamily="2" charset="2"/>
              <a:buNone/>
              <a:defRPr/>
            </a:pPr>
            <a:r>
              <a:rPr lang="en-US" sz="2000" dirty="0">
                <a:solidFill>
                  <a:srgbClr val="000000"/>
                </a:solidFill>
              </a:rPr>
              <a:t>	      |</a:t>
            </a:r>
            <a:r>
              <a:rPr lang="en-US" sz="2000" dirty="0">
                <a:solidFill>
                  <a:srgbClr val="000000"/>
                </a:solidFill>
                <a:sym typeface="Symbol" pitchFamily="18" charset="2"/>
              </a:rPr>
              <a:t>f</a:t>
            </a:r>
            <a:r>
              <a:rPr lang="en-US" sz="2000" dirty="0">
                <a:solidFill>
                  <a:srgbClr val="000000"/>
                </a:solidFill>
              </a:rPr>
              <a:t>(x, y)| = [(</a:t>
            </a:r>
            <a:r>
              <a:rPr lang="en-US" sz="2000" dirty="0">
                <a:solidFill>
                  <a:srgbClr val="000000"/>
                </a:solidFill>
                <a:sym typeface="Symbol" pitchFamily="18" charset="2"/>
              </a:rPr>
              <a:t>f/x)</a:t>
            </a:r>
            <a:r>
              <a:rPr lang="en-US" sz="2000" baseline="30000" dirty="0">
                <a:solidFill>
                  <a:srgbClr val="000000"/>
                </a:solidFill>
                <a:sym typeface="Symbol" pitchFamily="18" charset="2"/>
              </a:rPr>
              <a:t>2</a:t>
            </a:r>
            <a:r>
              <a:rPr lang="en-US" sz="2000" dirty="0">
                <a:solidFill>
                  <a:srgbClr val="000000"/>
                </a:solidFill>
                <a:sym typeface="Symbol" pitchFamily="18" charset="2"/>
              </a:rPr>
              <a:t> + (f/y)</a:t>
            </a:r>
            <a:r>
              <a:rPr lang="en-US" sz="2000" baseline="30000" dirty="0">
                <a:solidFill>
                  <a:srgbClr val="000000"/>
                </a:solidFill>
                <a:sym typeface="Symbol" pitchFamily="18" charset="2"/>
              </a:rPr>
              <a:t>2</a:t>
            </a:r>
            <a:r>
              <a:rPr lang="en-US" sz="2000" dirty="0">
                <a:solidFill>
                  <a:srgbClr val="000000"/>
                </a:solidFill>
                <a:sym typeface="Symbol" pitchFamily="18" charset="2"/>
              </a:rPr>
              <a:t>]</a:t>
            </a:r>
            <a:r>
              <a:rPr lang="en-US" sz="2000" baseline="30000" dirty="0">
                <a:solidFill>
                  <a:srgbClr val="000000"/>
                </a:solidFill>
                <a:sym typeface="Symbol" pitchFamily="18" charset="2"/>
              </a:rPr>
              <a:t>1/2</a:t>
            </a:r>
            <a:endParaRPr lang="el-GR" sz="2000" dirty="0">
              <a:solidFill>
                <a:srgbClr val="000000"/>
              </a:solidFill>
            </a:endParaRPr>
          </a:p>
          <a:p>
            <a:pPr eaLnBrk="1" hangingPunct="1">
              <a:spcAft>
                <a:spcPct val="40000"/>
              </a:spcAft>
              <a:defRPr/>
            </a:pPr>
            <a:r>
              <a:rPr lang="el-GR" sz="2000" dirty="0">
                <a:solidFill>
                  <a:srgbClr val="000000"/>
                </a:solidFill>
              </a:rPr>
              <a:t>Η κλίση είναι κάθετη στην κατεύθυνση της ακμής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386" name="Rectangle 2">
            <a:extLst>
              <a:ext uri="{FF2B5EF4-FFF2-40B4-BE49-F238E27FC236}">
                <a16:creationId xmlns:a16="http://schemas.microsoft.com/office/drawing/2014/main" id="{59243FCE-8878-422C-888E-0C75CBF9BD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l-GR" altLang="en-US" sz="4000" dirty="0">
                <a:solidFill>
                  <a:srgbClr val="FFFFFF"/>
                </a:solidFill>
              </a:rPr>
              <a:t>Κλίση</a:t>
            </a:r>
          </a:p>
        </p:txBody>
      </p:sp>
      <p:pic>
        <p:nvPicPr>
          <p:cNvPr id="5" name="6 - Εικόνα" descr="Image1.bmp">
            <a:extLst>
              <a:ext uri="{FF2B5EF4-FFF2-40B4-BE49-F238E27FC236}">
                <a16:creationId xmlns:a16="http://schemas.microsoft.com/office/drawing/2014/main" id="{5E6FF05B-F192-490B-853D-B6054F48E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950" y="2801349"/>
            <a:ext cx="3802543" cy="339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7 - TextBox">
            <a:extLst>
              <a:ext uri="{FF2B5EF4-FFF2-40B4-BE49-F238E27FC236}">
                <a16:creationId xmlns:a16="http://schemas.microsoft.com/office/drawing/2014/main" id="{6139645E-5826-4801-9F92-2B1471D83E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9620" y="2745581"/>
            <a:ext cx="1167129" cy="33855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en-US" sz="1600" b="1" dirty="0">
                <a:latin typeface="Calibri" panose="020F0502020204030204" pitchFamily="34" charset="0"/>
              </a:rPr>
              <a:t>Κλίση ψ</a:t>
            </a:r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7E4BD7C1-D0E7-4C4D-81C8-62BEB706A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221" y="2914858"/>
            <a:ext cx="1737280" cy="446789"/>
          </a:xfrm>
          <a:prstGeom prst="rect">
            <a:avLst/>
          </a:prstGeom>
        </p:spPr>
      </p:pic>
      <p:sp>
        <p:nvSpPr>
          <p:cNvPr id="11" name="10 - TextBox">
            <a:extLst>
              <a:ext uri="{FF2B5EF4-FFF2-40B4-BE49-F238E27FC236}">
                <a16:creationId xmlns:a16="http://schemas.microsoft.com/office/drawing/2014/main" id="{59EAD122-2E16-47AC-BA66-E62A634F0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8925" y="4935796"/>
            <a:ext cx="800100" cy="24622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en-US" sz="1600" b="1" dirty="0">
                <a:latin typeface="Calibri" panose="020F0502020204030204" pitchFamily="34" charset="0"/>
              </a:rPr>
              <a:t>Άσπρο</a:t>
            </a:r>
          </a:p>
        </p:txBody>
      </p:sp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CDC253E3-1251-4E0F-ADBC-841B277C5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387" y="4432144"/>
            <a:ext cx="2591025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94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9AF5C66A-E8F2-4E13-98A3-FE96597C5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AC860275-E106-493A-8BF0-E0A91130E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434" name="Rectangle 2">
            <a:extLst>
              <a:ext uri="{FF2B5EF4-FFF2-40B4-BE49-F238E27FC236}">
                <a16:creationId xmlns:a16="http://schemas.microsoft.com/office/drawing/2014/main" id="{986E7F70-68E5-4191-A46F-85A6AC9463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9576" y="822960"/>
            <a:ext cx="9829800" cy="1325880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l-GR" altLang="en-US" sz="4000">
                <a:solidFill>
                  <a:srgbClr val="FFFFFF"/>
                </a:solidFill>
              </a:rPr>
              <a:t>Παράγωγοι δεύτερης τάξης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FB5392E7-D3FF-4E0C-B527-BA37D0FA18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4671" y="2827419"/>
            <a:ext cx="6939153" cy="3227626"/>
          </a:xfrm>
        </p:spPr>
        <p:txBody>
          <a:bodyPr anchor="ctr">
            <a:noAutofit/>
          </a:bodyPr>
          <a:lstStyle/>
          <a:p>
            <a:pPr>
              <a:spcAft>
                <a:spcPts val="1800"/>
              </a:spcAft>
            </a:pPr>
            <a:r>
              <a:rPr lang="el-GR" altLang="en-US" sz="2000" dirty="0">
                <a:solidFill>
                  <a:srgbClr val="000000"/>
                </a:solidFill>
                <a:sym typeface="Symbol" panose="05050102010706020507" pitchFamily="18" charset="2"/>
              </a:rPr>
              <a:t>Η </a:t>
            </a:r>
            <a:r>
              <a:rPr lang="el-GR" altLang="en-US" sz="2000" dirty="0">
                <a:solidFill>
                  <a:srgbClr val="000000"/>
                </a:solidFill>
              </a:rPr>
              <a:t>f έχει ακρότατο στην ακμή</a:t>
            </a:r>
          </a:p>
          <a:p>
            <a:pPr>
              <a:spcAft>
                <a:spcPts val="1800"/>
              </a:spcAft>
            </a:pPr>
            <a:r>
              <a:rPr lang="el-GR" altLang="en-US" sz="2000" dirty="0">
                <a:solidFill>
                  <a:srgbClr val="000000"/>
                </a:solidFill>
                <a:sym typeface="Symbol" panose="05050102010706020507" pitchFamily="18" charset="2"/>
              </a:rPr>
              <a:t>Η </a:t>
            </a:r>
            <a:r>
              <a:rPr lang="el-GR" altLang="en-US" sz="2000" baseline="30000" dirty="0">
                <a:solidFill>
                  <a:srgbClr val="000000"/>
                </a:solidFill>
              </a:rPr>
              <a:t>2</a:t>
            </a:r>
            <a:r>
              <a:rPr lang="el-GR" altLang="en-US" sz="2000" dirty="0">
                <a:solidFill>
                  <a:srgbClr val="000000"/>
                </a:solidFill>
              </a:rPr>
              <a:t>f είναι μηδέν στην ακμή,</a:t>
            </a:r>
          </a:p>
          <a:p>
            <a:pPr>
              <a:spcAft>
                <a:spcPts val="1800"/>
              </a:spcAft>
            </a:pPr>
            <a:r>
              <a:rPr lang="el-GR" altLang="en-US" sz="2000" dirty="0">
                <a:solidFill>
                  <a:srgbClr val="000000"/>
                </a:solidFill>
              </a:rPr>
              <a:t>είναι πιο εύκολη και ακριβής μέθοδος</a:t>
            </a:r>
          </a:p>
          <a:p>
            <a:pPr>
              <a:spcAft>
                <a:spcPts val="1800"/>
              </a:spcAft>
            </a:pPr>
            <a:r>
              <a:rPr lang="el-GR" altLang="en-US" sz="2000" dirty="0">
                <a:solidFill>
                  <a:srgbClr val="000000"/>
                </a:solidFill>
                <a:sym typeface="Symbol" panose="05050102010706020507" pitchFamily="18" charset="2"/>
              </a:rPr>
              <a:t>αλλά</a:t>
            </a:r>
            <a:r>
              <a:rPr lang="el-GR" altLang="en-US" sz="2000" dirty="0">
                <a:solidFill>
                  <a:srgbClr val="000000"/>
                </a:solidFill>
              </a:rPr>
              <a:t> πολύ ευαίσθητη στο θόρυβο</a:t>
            </a:r>
          </a:p>
          <a:p>
            <a:pPr>
              <a:spcAft>
                <a:spcPts val="1800"/>
              </a:spcAft>
            </a:pPr>
            <a:r>
              <a:rPr lang="el-GR" altLang="en-US" sz="2000" dirty="0">
                <a:solidFill>
                  <a:srgbClr val="000000"/>
                </a:solidFill>
                <a:sym typeface="Symbol" panose="05050102010706020507" pitchFamily="18" charset="2"/>
              </a:rPr>
              <a:t></a:t>
            </a:r>
            <a:r>
              <a:rPr lang="el-GR" altLang="en-US" sz="2000" dirty="0">
                <a:solidFill>
                  <a:srgbClr val="000000"/>
                </a:solidFill>
              </a:rPr>
              <a:t> καλύτερα να προηγείται εξομάλυνση εικόνας πριν τον υπολογισμό της β’-παραγώγου</a:t>
            </a:r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DA3003A5-7920-41E8-97B1-48FBA6300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8509" y="2837712"/>
            <a:ext cx="1336430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9AF5C66A-E8F2-4E13-98A3-FE96597C5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AC860275-E106-493A-8BF0-E0A91130E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434" name="Rectangle 2">
            <a:extLst>
              <a:ext uri="{FF2B5EF4-FFF2-40B4-BE49-F238E27FC236}">
                <a16:creationId xmlns:a16="http://schemas.microsoft.com/office/drawing/2014/main" id="{986E7F70-68E5-4191-A46F-85A6AC9463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9576" y="822960"/>
            <a:ext cx="9829800" cy="1325880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l-GR" altLang="en-US" sz="4000" dirty="0">
                <a:solidFill>
                  <a:srgbClr val="FFFFFF"/>
                </a:solidFill>
              </a:rPr>
              <a:t>Παράγωγος  β’ - τάξης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2A3A5CC8-E6F5-434F-A450-0757B33F9614}"/>
              </a:ext>
            </a:extLst>
          </p:cNvPr>
          <p:cNvSpPr txBox="1">
            <a:spLocks noChangeArrowheads="1"/>
          </p:cNvSpPr>
          <p:nvPr/>
        </p:nvSpPr>
        <p:spPr>
          <a:xfrm>
            <a:off x="2706688" y="2471738"/>
            <a:ext cx="7097712" cy="1452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altLang="en-US" dirty="0"/>
              <a:t>Η δεύτερη παράγωγος της μονοδιάστατης συνάρτησης</a:t>
            </a:r>
            <a:r>
              <a:rPr lang="en-US" altLang="en-US" dirty="0"/>
              <a:t> f(x)</a:t>
            </a:r>
            <a:r>
              <a:rPr lang="el-GR" altLang="en-US" dirty="0"/>
              <a:t> ορίζεται ως εξής:</a:t>
            </a:r>
            <a:endParaRPr lang="en-US" altLang="en-US" dirty="0"/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90995287-8874-4AA8-B572-0312398142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59125" y="4106863"/>
          <a:ext cx="5830888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Equation" r:id="rId4" imgW="2057400" imgH="419100" progId="Equation.3">
                  <p:embed/>
                </p:oleObj>
              </mc:Choice>
              <mc:Fallback>
                <p:oleObj name="Equation" r:id="rId4" imgW="2057400" imgH="419100" progId="Equation.3">
                  <p:embed/>
                  <p:pic>
                    <p:nvPicPr>
                      <p:cNvPr id="4" name="Object 4">
                        <a:extLst>
                          <a:ext uri="{FF2B5EF4-FFF2-40B4-BE49-F238E27FC236}">
                            <a16:creationId xmlns:a16="http://schemas.microsoft.com/office/drawing/2014/main" id="{90995287-8874-4AA8-B572-0312398142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9125" y="4106863"/>
                        <a:ext cx="5830888" cy="1187450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96160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9AF5C66A-E8F2-4E13-98A3-FE96597C5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AC860275-E106-493A-8BF0-E0A91130E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434" name="Rectangle 2">
            <a:extLst>
              <a:ext uri="{FF2B5EF4-FFF2-40B4-BE49-F238E27FC236}">
                <a16:creationId xmlns:a16="http://schemas.microsoft.com/office/drawing/2014/main" id="{986E7F70-68E5-4191-A46F-85A6AC9463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9576" y="822960"/>
            <a:ext cx="9829800" cy="1325880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l-GR" altLang="en-US" sz="4000" dirty="0">
                <a:solidFill>
                  <a:srgbClr val="FFFFFF"/>
                </a:solidFill>
              </a:rPr>
              <a:t>Οι παράγωγοι α’- και β’-τάξης της f(</a:t>
            </a:r>
            <a:r>
              <a:rPr lang="el-GR" altLang="en-US" sz="4000" dirty="0" err="1">
                <a:solidFill>
                  <a:srgbClr val="FFFFFF"/>
                </a:solidFill>
              </a:rPr>
              <a:t>x,y</a:t>
            </a:r>
            <a:r>
              <a:rPr lang="el-GR" altLang="en-US" sz="4000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E8DA537-C6E6-4549-9525-A45357977093}"/>
              </a:ext>
            </a:extLst>
          </p:cNvPr>
          <p:cNvSpPr txBox="1">
            <a:spLocks noChangeArrowheads="1"/>
          </p:cNvSpPr>
          <p:nvPr/>
        </p:nvSpPr>
        <p:spPr>
          <a:xfrm>
            <a:off x="2373313" y="2455863"/>
            <a:ext cx="7772400" cy="1414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altLang="en-US" sz="2400" dirty="0"/>
              <a:t>στην περίπτωση 2Δ-συναρτήσεων </a:t>
            </a:r>
            <a:r>
              <a:rPr lang="en-US" altLang="en-US" sz="2400" dirty="0"/>
              <a:t>f(</a:t>
            </a:r>
            <a:r>
              <a:rPr lang="en-US" altLang="en-US" sz="2400" dirty="0" err="1"/>
              <a:t>x,y</a:t>
            </a:r>
            <a:r>
              <a:rPr lang="en-US" altLang="en-US" sz="2400" dirty="0"/>
              <a:t>)</a:t>
            </a:r>
            <a:r>
              <a:rPr lang="el-GR" altLang="en-US" sz="2400" dirty="0"/>
              <a:t> όπως είναι οι εικόνες, χρησιμοποιούμε τις μερικές παραγώγους ως προς τους δύο χωρικούς άξονες συντεταγμένων:</a:t>
            </a:r>
            <a:endParaRPr lang="en-US" altLang="en-US" sz="2400" dirty="0"/>
          </a:p>
          <a:p>
            <a:endParaRPr lang="th-TH" altLang="en-US" sz="2400" dirty="0"/>
          </a:p>
        </p:txBody>
      </p:sp>
      <p:grpSp>
        <p:nvGrpSpPr>
          <p:cNvPr id="8" name="Group 60">
            <a:extLst>
              <a:ext uri="{FF2B5EF4-FFF2-40B4-BE49-F238E27FC236}">
                <a16:creationId xmlns:a16="http://schemas.microsoft.com/office/drawing/2014/main" id="{3CC3583B-BC08-4B1D-93D4-7681A7CA5D1F}"/>
              </a:ext>
            </a:extLst>
          </p:cNvPr>
          <p:cNvGrpSpPr>
            <a:grpSpLocks/>
          </p:cNvGrpSpPr>
          <p:nvPr/>
        </p:nvGrpSpPr>
        <p:grpSpPr bwMode="auto">
          <a:xfrm>
            <a:off x="4716464" y="3752851"/>
            <a:ext cx="4548187" cy="919163"/>
            <a:chOff x="1949" y="2364"/>
            <a:chExt cx="2865" cy="579"/>
          </a:xfrm>
        </p:grpSpPr>
        <p:sp>
          <p:nvSpPr>
            <p:cNvPr id="10" name="AutoShape 15">
              <a:extLst>
                <a:ext uri="{FF2B5EF4-FFF2-40B4-BE49-F238E27FC236}">
                  <a16:creationId xmlns:a16="http://schemas.microsoft.com/office/drawing/2014/main" id="{F057EADE-5D71-4F56-8374-A914DEFB140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949" y="2405"/>
              <a:ext cx="2865" cy="5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42">
              <a:extLst>
                <a:ext uri="{FF2B5EF4-FFF2-40B4-BE49-F238E27FC236}">
                  <a16:creationId xmlns:a16="http://schemas.microsoft.com/office/drawing/2014/main" id="{9A8B59D0-E28D-450A-8702-B8C3A5C809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" y="2518"/>
              <a:ext cx="110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l-GR" altLang="en-US" sz="2500">
                  <a:solidFill>
                    <a:srgbClr val="000000"/>
                  </a:solidFill>
                  <a:latin typeface="Symbol" panose="05050102010706020507" pitchFamily="18" charset="2"/>
                </a:rPr>
                <a:t>=</a:t>
              </a:r>
              <a:endParaRPr lang="el-GR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2" name="Rectangle 43">
              <a:extLst>
                <a:ext uri="{FF2B5EF4-FFF2-40B4-BE49-F238E27FC236}">
                  <a16:creationId xmlns:a16="http://schemas.microsoft.com/office/drawing/2014/main" id="{14FF0BC9-2FB5-4265-9742-113392DF9F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9" y="2518"/>
              <a:ext cx="121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l-GR" altLang="en-US" sz="2500">
                  <a:solidFill>
                    <a:srgbClr val="000000"/>
                  </a:solidFill>
                  <a:latin typeface="Symbol" panose="05050102010706020507" pitchFamily="18" charset="2"/>
                </a:rPr>
                <a:t>Ñ</a:t>
              </a:r>
              <a:endParaRPr lang="el-GR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3" name="Line 18">
              <a:extLst>
                <a:ext uri="{FF2B5EF4-FFF2-40B4-BE49-F238E27FC236}">
                  <a16:creationId xmlns:a16="http://schemas.microsoft.com/office/drawing/2014/main" id="{C7256D04-68B8-4402-8D7D-A74CD85045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1" y="2666"/>
              <a:ext cx="803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9">
              <a:extLst>
                <a:ext uri="{FF2B5EF4-FFF2-40B4-BE49-F238E27FC236}">
                  <a16:creationId xmlns:a16="http://schemas.microsoft.com/office/drawing/2014/main" id="{264F24FD-2258-4A1B-98F0-68F8195F5C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0" y="2666"/>
              <a:ext cx="803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Rectangle 20">
              <a:extLst>
                <a:ext uri="{FF2B5EF4-FFF2-40B4-BE49-F238E27FC236}">
                  <a16:creationId xmlns:a16="http://schemas.microsoft.com/office/drawing/2014/main" id="{B47F9BDB-80DF-4EBD-9F7B-187B246F5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4" y="2694"/>
              <a:ext cx="90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l-GR" altLang="en-US" sz="25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y</a:t>
              </a:r>
              <a:endParaRPr lang="el-GR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6" name="Rectangle 21">
              <a:extLst>
                <a:ext uri="{FF2B5EF4-FFF2-40B4-BE49-F238E27FC236}">
                  <a16:creationId xmlns:a16="http://schemas.microsoft.com/office/drawing/2014/main" id="{31F8E209-E138-4799-8069-26B82FBC1A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9" y="2417"/>
              <a:ext cx="90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l-GR" altLang="en-US" sz="25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y</a:t>
              </a:r>
              <a:endParaRPr lang="el-GR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7" name="Rectangle 22">
              <a:extLst>
                <a:ext uri="{FF2B5EF4-FFF2-40B4-BE49-F238E27FC236}">
                  <a16:creationId xmlns:a16="http://schemas.microsoft.com/office/drawing/2014/main" id="{3EC18CA1-47E1-40B7-85E7-2CAFC4CDF2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1" y="2417"/>
              <a:ext cx="90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l-GR" altLang="en-US" sz="25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endParaRPr lang="el-GR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8" name="Rectangle 23">
              <a:extLst>
                <a:ext uri="{FF2B5EF4-FFF2-40B4-BE49-F238E27FC236}">
                  <a16:creationId xmlns:a16="http://schemas.microsoft.com/office/drawing/2014/main" id="{63388B93-8CEC-4917-A4FF-D32460A2AF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3" y="2417"/>
              <a:ext cx="56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l-GR" altLang="en-US" sz="25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f</a:t>
              </a:r>
              <a:endParaRPr lang="el-GR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9" name="Rectangle 24">
              <a:extLst>
                <a:ext uri="{FF2B5EF4-FFF2-40B4-BE49-F238E27FC236}">
                  <a16:creationId xmlns:a16="http://schemas.microsoft.com/office/drawing/2014/main" id="{43DE86D7-EC7A-4DA7-A1F3-2C29A9B49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6" y="2694"/>
              <a:ext cx="90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l-GR" altLang="en-US" sz="25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endParaRPr lang="el-GR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0" name="Rectangle 25">
              <a:extLst>
                <a:ext uri="{FF2B5EF4-FFF2-40B4-BE49-F238E27FC236}">
                  <a16:creationId xmlns:a16="http://schemas.microsoft.com/office/drawing/2014/main" id="{8F363D41-0FCB-4F49-B955-CC22EF9E15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0" y="2417"/>
              <a:ext cx="90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l-GR" altLang="en-US" sz="25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y</a:t>
              </a:r>
              <a:endParaRPr lang="el-GR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1" name="Rectangle 26">
              <a:extLst>
                <a:ext uri="{FF2B5EF4-FFF2-40B4-BE49-F238E27FC236}">
                  <a16:creationId xmlns:a16="http://schemas.microsoft.com/office/drawing/2014/main" id="{A03E9449-D28C-45EF-92EC-7FDC5440E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2" y="2417"/>
              <a:ext cx="90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l-GR" altLang="en-US" sz="25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endParaRPr lang="el-GR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2" name="Rectangle 27">
              <a:extLst>
                <a:ext uri="{FF2B5EF4-FFF2-40B4-BE49-F238E27FC236}">
                  <a16:creationId xmlns:a16="http://schemas.microsoft.com/office/drawing/2014/main" id="{C8AB180B-1498-4617-BB42-BD95D7BF1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3" y="2417"/>
              <a:ext cx="56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l-GR" altLang="en-US" sz="25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f</a:t>
              </a:r>
              <a:endParaRPr lang="el-GR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3" name="Rectangle 33">
              <a:extLst>
                <a:ext uri="{FF2B5EF4-FFF2-40B4-BE49-F238E27FC236}">
                  <a16:creationId xmlns:a16="http://schemas.microsoft.com/office/drawing/2014/main" id="{595CD3BE-B62A-443B-AB1A-8BEDE43301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4" y="2671"/>
              <a:ext cx="100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l-GR" altLang="en-US" sz="2500">
                  <a:solidFill>
                    <a:srgbClr val="000000"/>
                  </a:solidFill>
                  <a:latin typeface="Symbol" panose="05050102010706020507" pitchFamily="18" charset="2"/>
                </a:rPr>
                <a:t>¶</a:t>
              </a:r>
              <a:endParaRPr lang="el-GR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" name="Rectangle 34">
              <a:extLst>
                <a:ext uri="{FF2B5EF4-FFF2-40B4-BE49-F238E27FC236}">
                  <a16:creationId xmlns:a16="http://schemas.microsoft.com/office/drawing/2014/main" id="{7A0F6EEE-4C52-4611-9824-E36786F939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3" y="2394"/>
              <a:ext cx="100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l-GR" altLang="en-US" sz="2500">
                  <a:solidFill>
                    <a:srgbClr val="000000"/>
                  </a:solidFill>
                  <a:latin typeface="Symbol" panose="05050102010706020507" pitchFamily="18" charset="2"/>
                </a:rPr>
                <a:t>¶</a:t>
              </a:r>
              <a:endParaRPr lang="el-GR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5" name="Rectangle 35">
              <a:extLst>
                <a:ext uri="{FF2B5EF4-FFF2-40B4-BE49-F238E27FC236}">
                  <a16:creationId xmlns:a16="http://schemas.microsoft.com/office/drawing/2014/main" id="{AFBE2E6D-ABC7-464C-A2CA-AC11B2D29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4" y="2518"/>
              <a:ext cx="50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500">
                  <a:solidFill>
                    <a:srgbClr val="000000"/>
                  </a:solidFill>
                  <a:latin typeface="Symbol" panose="05050102010706020507" pitchFamily="18" charset="2"/>
                </a:rPr>
                <a:t>,</a:t>
              </a:r>
              <a:endParaRPr lang="el-GR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6" name="Rectangle 36">
              <a:extLst>
                <a:ext uri="{FF2B5EF4-FFF2-40B4-BE49-F238E27FC236}">
                  <a16:creationId xmlns:a16="http://schemas.microsoft.com/office/drawing/2014/main" id="{CFFEC263-1EC8-447D-8BD3-131716A318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6" y="2671"/>
              <a:ext cx="100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l-GR" altLang="en-US" sz="2500">
                  <a:solidFill>
                    <a:srgbClr val="000000"/>
                  </a:solidFill>
                  <a:latin typeface="Symbol" panose="05050102010706020507" pitchFamily="18" charset="2"/>
                </a:rPr>
                <a:t>¶</a:t>
              </a:r>
              <a:endParaRPr lang="el-GR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7" name="Rectangle 37">
              <a:extLst>
                <a:ext uri="{FF2B5EF4-FFF2-40B4-BE49-F238E27FC236}">
                  <a16:creationId xmlns:a16="http://schemas.microsoft.com/office/drawing/2014/main" id="{D3A22D83-D363-4E7F-95C4-B5CF47F2E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3" y="2394"/>
              <a:ext cx="100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l-GR" altLang="en-US" sz="2500">
                  <a:solidFill>
                    <a:srgbClr val="000000"/>
                  </a:solidFill>
                  <a:latin typeface="Symbol" panose="05050102010706020507" pitchFamily="18" charset="2"/>
                </a:rPr>
                <a:t>¶</a:t>
              </a:r>
              <a:endParaRPr lang="el-GR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8" name="Rectangle 44">
              <a:extLst>
                <a:ext uri="{FF2B5EF4-FFF2-40B4-BE49-F238E27FC236}">
                  <a16:creationId xmlns:a16="http://schemas.microsoft.com/office/drawing/2014/main" id="{F431FE39-38BA-443F-B6E0-AB8F864579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" y="2417"/>
              <a:ext cx="68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l-GR" altLang="en-US" sz="2500">
                  <a:solidFill>
                    <a:srgbClr val="000000"/>
                  </a:solidFill>
                  <a:latin typeface="Times New Roman" panose="02020603050405020304" pitchFamily="18" charset="0"/>
                </a:rPr>
                <a:t>)</a:t>
              </a:r>
              <a:endParaRPr lang="el-GR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9" name="Rectangle 45">
              <a:extLst>
                <a:ext uri="{FF2B5EF4-FFF2-40B4-BE49-F238E27FC236}">
                  <a16:creationId xmlns:a16="http://schemas.microsoft.com/office/drawing/2014/main" id="{F2E3EBCC-F289-4C90-BD1C-A90A134E61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3" y="2417"/>
              <a:ext cx="50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l-GR" altLang="en-US" sz="2500">
                  <a:solidFill>
                    <a:srgbClr val="000000"/>
                  </a:solidFill>
                  <a:latin typeface="Times New Roman" panose="02020603050405020304" pitchFamily="18" charset="0"/>
                </a:rPr>
                <a:t>,</a:t>
              </a:r>
              <a:endParaRPr lang="el-GR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30" name="Rectangle 46">
              <a:extLst>
                <a:ext uri="{FF2B5EF4-FFF2-40B4-BE49-F238E27FC236}">
                  <a16:creationId xmlns:a16="http://schemas.microsoft.com/office/drawing/2014/main" id="{F7578444-4F99-4A3A-810F-7211DBBAE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0" y="2417"/>
              <a:ext cx="68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l-GR" altLang="en-US" sz="2500">
                  <a:solidFill>
                    <a:srgbClr val="000000"/>
                  </a:solidFill>
                  <a:latin typeface="Times New Roman" panose="02020603050405020304" pitchFamily="18" charset="0"/>
                </a:rPr>
                <a:t>(</a:t>
              </a:r>
              <a:endParaRPr lang="el-GR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31" name="Rectangle 47">
              <a:extLst>
                <a:ext uri="{FF2B5EF4-FFF2-40B4-BE49-F238E27FC236}">
                  <a16:creationId xmlns:a16="http://schemas.microsoft.com/office/drawing/2014/main" id="{6C42AFDD-572B-4327-9098-656D8CC7A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0" y="2417"/>
              <a:ext cx="68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l-GR" altLang="en-US" sz="2500">
                  <a:solidFill>
                    <a:srgbClr val="000000"/>
                  </a:solidFill>
                  <a:latin typeface="Times New Roman" panose="02020603050405020304" pitchFamily="18" charset="0"/>
                </a:rPr>
                <a:t>)</a:t>
              </a:r>
              <a:endParaRPr lang="el-GR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32" name="Rectangle 48">
              <a:extLst>
                <a:ext uri="{FF2B5EF4-FFF2-40B4-BE49-F238E27FC236}">
                  <a16:creationId xmlns:a16="http://schemas.microsoft.com/office/drawing/2014/main" id="{CAE0D670-14DF-430A-A786-95FC4B945E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4" y="2417"/>
              <a:ext cx="50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l-GR" altLang="en-US" sz="2500">
                  <a:solidFill>
                    <a:srgbClr val="000000"/>
                  </a:solidFill>
                  <a:latin typeface="Times New Roman" panose="02020603050405020304" pitchFamily="18" charset="0"/>
                </a:rPr>
                <a:t>,</a:t>
              </a:r>
              <a:endParaRPr lang="el-GR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33" name="Rectangle 49">
              <a:extLst>
                <a:ext uri="{FF2B5EF4-FFF2-40B4-BE49-F238E27FC236}">
                  <a16:creationId xmlns:a16="http://schemas.microsoft.com/office/drawing/2014/main" id="{6A1C47A6-517B-4CCE-97CF-D56912F06B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1" y="2417"/>
              <a:ext cx="68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l-GR" altLang="en-US" sz="2500">
                  <a:solidFill>
                    <a:srgbClr val="000000"/>
                  </a:solidFill>
                  <a:latin typeface="Times New Roman" panose="02020603050405020304" pitchFamily="18" charset="0"/>
                </a:rPr>
                <a:t>(</a:t>
              </a:r>
              <a:endParaRPr lang="el-GR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34" name="Rectangle 53">
              <a:extLst>
                <a:ext uri="{FF2B5EF4-FFF2-40B4-BE49-F238E27FC236}">
                  <a16:creationId xmlns:a16="http://schemas.microsoft.com/office/drawing/2014/main" id="{1B0FDA81-72B3-40C2-9A2E-69EC616F05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7" y="2541"/>
              <a:ext cx="68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l-GR" altLang="en-US" sz="25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f</a:t>
              </a:r>
              <a:endParaRPr lang="el-GR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35" name="AutoShape 55">
              <a:extLst>
                <a:ext uri="{FF2B5EF4-FFF2-40B4-BE49-F238E27FC236}">
                  <a16:creationId xmlns:a16="http://schemas.microsoft.com/office/drawing/2014/main" id="{85D8F6C9-2E46-4EDC-88D1-353511B1D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4" y="2436"/>
              <a:ext cx="56" cy="474"/>
            </a:xfrm>
            <a:prstGeom prst="leftBracket">
              <a:avLst>
                <a:gd name="adj" fmla="val 70536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36" name="AutoShape 56">
              <a:extLst>
                <a:ext uri="{FF2B5EF4-FFF2-40B4-BE49-F238E27FC236}">
                  <a16:creationId xmlns:a16="http://schemas.microsoft.com/office/drawing/2014/main" id="{F31ABC64-4967-41FB-997A-72C7242C38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68" y="2434"/>
              <a:ext cx="56" cy="474"/>
            </a:xfrm>
            <a:prstGeom prst="leftBracket">
              <a:avLst>
                <a:gd name="adj" fmla="val 70536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37" name="Text Box 57">
              <a:extLst>
                <a:ext uri="{FF2B5EF4-FFF2-40B4-BE49-F238E27FC236}">
                  <a16:creationId xmlns:a16="http://schemas.microsoft.com/office/drawing/2014/main" id="{50DA0F9E-2572-49ED-A961-72DF500ECF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0" y="2364"/>
              <a:ext cx="18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800" i="1">
                  <a:latin typeface="Arial" panose="020B0604020202020204" pitchFamily="34" charset="0"/>
                </a:rPr>
                <a:t>T</a:t>
              </a:r>
              <a:endParaRPr lang="el-GR" altLang="en-US" sz="1800" i="1">
                <a:latin typeface="Arial" panose="020B0604020202020204" pitchFamily="34" charset="0"/>
              </a:endParaRPr>
            </a:p>
          </p:txBody>
        </p:sp>
      </p:grpSp>
      <p:sp>
        <p:nvSpPr>
          <p:cNvPr id="2" name="AutoShape 11">
            <a:extLst>
              <a:ext uri="{FF2B5EF4-FFF2-40B4-BE49-F238E27FC236}">
                <a16:creationId xmlns:a16="http://schemas.microsoft.com/office/drawing/2014/main" id="{0D4BCB0C-FE45-422A-8C34-D8F44C49CC43}"/>
              </a:ext>
            </a:extLst>
          </p:cNvPr>
          <p:cNvSpPr>
            <a:spLocks noChangeArrowheads="1"/>
          </p:cNvSpPr>
          <p:nvPr/>
        </p:nvSpPr>
        <p:spPr bwMode="auto">
          <a:xfrm rot="5087512" flipV="1">
            <a:off x="4141788" y="3154363"/>
            <a:ext cx="282575" cy="1384300"/>
          </a:xfrm>
          <a:prstGeom prst="curvedRightArrow">
            <a:avLst>
              <a:gd name="adj1" fmla="val 4309"/>
              <a:gd name="adj2" fmla="val 74663"/>
              <a:gd name="adj3" fmla="val 33333"/>
            </a:avLst>
          </a:prstGeom>
          <a:solidFill>
            <a:srgbClr val="5A79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EA96CFCC-42FD-4EDD-9585-BD75BEA8C7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7426" y="4057650"/>
            <a:ext cx="20177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en-US" sz="2000">
                <a:solidFill>
                  <a:schemeClr val="tx2"/>
                </a:solidFill>
                <a:ea typeface="Angsana New" panose="02020603050405020304" pitchFamily="18" charset="-34"/>
              </a:rPr>
              <a:t>Τελεστής κλίσης</a:t>
            </a:r>
            <a:endParaRPr lang="th-TH" altLang="en-US" sz="2000">
              <a:solidFill>
                <a:schemeClr val="tx2"/>
              </a:solidFill>
              <a:ea typeface="Angsana New" panose="02020603050405020304" pitchFamily="18" charset="-34"/>
            </a:endParaRP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9C01C744-7A80-4874-B489-A7D3ACD3E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9525" y="4846638"/>
            <a:ext cx="25288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 dirty="0">
                <a:ea typeface="Angsana New" panose="02020603050405020304" pitchFamily="18" charset="-34"/>
              </a:rPr>
              <a:t>(</a:t>
            </a:r>
            <a:r>
              <a:rPr lang="el-GR" altLang="en-US" sz="2000" dirty="0">
                <a:ea typeface="Angsana New" panose="02020603050405020304" pitchFamily="18" charset="-34"/>
              </a:rPr>
              <a:t>γραμμικοί τελεστές</a:t>
            </a:r>
            <a:r>
              <a:rPr lang="en-US" altLang="en-US" sz="2000" dirty="0">
                <a:ea typeface="Angsana New" panose="02020603050405020304" pitchFamily="18" charset="-34"/>
              </a:rPr>
              <a:t>)</a:t>
            </a:r>
            <a:endParaRPr lang="th-TH" altLang="en-US" sz="2000" dirty="0">
              <a:ea typeface="Angsana New" panose="02020603050405020304" pitchFamily="18" charset="-34"/>
            </a:endParaRPr>
          </a:p>
        </p:txBody>
      </p:sp>
      <p:graphicFrame>
        <p:nvGraphicFramePr>
          <p:cNvPr id="6" name="Object 6">
            <a:extLst>
              <a:ext uri="{FF2B5EF4-FFF2-40B4-BE49-F238E27FC236}">
                <a16:creationId xmlns:a16="http://schemas.microsoft.com/office/drawing/2014/main" id="{3B662949-D4C9-48B1-AD5B-00324F9A05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11700" y="5548314"/>
          <a:ext cx="4649788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Equation" r:id="rId4" imgW="1803400" imgH="444500" progId="Equation.3">
                  <p:embed/>
                </p:oleObj>
              </mc:Choice>
              <mc:Fallback>
                <p:oleObj name="Equation" r:id="rId4" imgW="1803400" imgH="444500" progId="Equation.3">
                  <p:embed/>
                  <p:pic>
                    <p:nvPicPr>
                      <p:cNvPr id="6" name="Object 6">
                        <a:extLst>
                          <a:ext uri="{FF2B5EF4-FFF2-40B4-BE49-F238E27FC236}">
                            <a16:creationId xmlns:a16="http://schemas.microsoft.com/office/drawing/2014/main" id="{3B662949-D4C9-48B1-AD5B-00324F9A058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1700" y="5548314"/>
                        <a:ext cx="4649788" cy="904875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1" name="Group 59">
            <a:extLst>
              <a:ext uri="{FF2B5EF4-FFF2-40B4-BE49-F238E27FC236}">
                <a16:creationId xmlns:a16="http://schemas.microsoft.com/office/drawing/2014/main" id="{D0E2CEC1-5D85-47FD-8E54-004F1D8A2784}"/>
              </a:ext>
            </a:extLst>
          </p:cNvPr>
          <p:cNvGrpSpPr>
            <a:grpSpLocks/>
          </p:cNvGrpSpPr>
          <p:nvPr/>
        </p:nvGrpSpPr>
        <p:grpSpPr bwMode="auto">
          <a:xfrm>
            <a:off x="4973639" y="4489450"/>
            <a:ext cx="219075" cy="1246188"/>
            <a:chOff x="2173" y="2828"/>
            <a:chExt cx="138" cy="785"/>
          </a:xfrm>
        </p:grpSpPr>
        <p:sp>
          <p:nvSpPr>
            <p:cNvPr id="52" name="Line 14">
              <a:extLst>
                <a:ext uri="{FF2B5EF4-FFF2-40B4-BE49-F238E27FC236}">
                  <a16:creationId xmlns:a16="http://schemas.microsoft.com/office/drawing/2014/main" id="{17C6700F-E577-49E3-9A10-349902E135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93" y="3371"/>
              <a:ext cx="118" cy="2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Line 13">
              <a:extLst>
                <a:ext uri="{FF2B5EF4-FFF2-40B4-BE49-F238E27FC236}">
                  <a16:creationId xmlns:a16="http://schemas.microsoft.com/office/drawing/2014/main" id="{9F7B53FE-27D9-4416-8788-165AD1094F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173" y="2828"/>
              <a:ext cx="124" cy="2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" name="Rectangle 8">
            <a:extLst>
              <a:ext uri="{FF2B5EF4-FFF2-40B4-BE49-F238E27FC236}">
                <a16:creationId xmlns:a16="http://schemas.microsoft.com/office/drawing/2014/main" id="{41DC3298-8AD8-4AD5-8B3E-FC68F83618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001" y="5791200"/>
            <a:ext cx="27416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en-US" sz="2000" dirty="0">
                <a:solidFill>
                  <a:schemeClr val="tx2"/>
                </a:solidFill>
                <a:ea typeface="Angsana New" panose="02020603050405020304" pitchFamily="18" charset="-34"/>
              </a:rPr>
              <a:t>Τελεστής </a:t>
            </a:r>
            <a:r>
              <a:rPr lang="el-GR" altLang="en-US" sz="2000" dirty="0" err="1">
                <a:solidFill>
                  <a:schemeClr val="tx2"/>
                </a:solidFill>
                <a:ea typeface="Angsana New" panose="02020603050405020304" pitchFamily="18" charset="-34"/>
              </a:rPr>
              <a:t>Λαπλασιανής</a:t>
            </a:r>
            <a:endParaRPr lang="th-TH" altLang="en-US" sz="2000" dirty="0">
              <a:solidFill>
                <a:schemeClr val="tx2"/>
              </a:solidFill>
              <a:ea typeface="Angsana New" panose="02020603050405020304" pitchFamily="18" charset="-34"/>
            </a:endParaRPr>
          </a:p>
        </p:txBody>
      </p:sp>
      <p:sp>
        <p:nvSpPr>
          <p:cNvPr id="45" name="AutoShape 12">
            <a:extLst>
              <a:ext uri="{FF2B5EF4-FFF2-40B4-BE49-F238E27FC236}">
                <a16:creationId xmlns:a16="http://schemas.microsoft.com/office/drawing/2014/main" id="{531A0D11-FCDB-4B0F-A7A4-4B1F32244796}"/>
              </a:ext>
            </a:extLst>
          </p:cNvPr>
          <p:cNvSpPr>
            <a:spLocks noChangeArrowheads="1"/>
          </p:cNvSpPr>
          <p:nvPr/>
        </p:nvSpPr>
        <p:spPr bwMode="auto">
          <a:xfrm rot="5087512" flipV="1">
            <a:off x="4033839" y="4984751"/>
            <a:ext cx="320675" cy="1247775"/>
          </a:xfrm>
          <a:prstGeom prst="curvedRightArrow">
            <a:avLst>
              <a:gd name="adj1" fmla="val 4287"/>
              <a:gd name="adj2" fmla="val 74543"/>
              <a:gd name="adj3" fmla="val 33333"/>
            </a:avLst>
          </a:prstGeom>
          <a:solidFill>
            <a:srgbClr val="5A79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6801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9AF5C66A-E8F2-4E13-98A3-FE96597C5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AC860275-E106-493A-8BF0-E0A91130E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434" name="Rectangle 2">
            <a:extLst>
              <a:ext uri="{FF2B5EF4-FFF2-40B4-BE49-F238E27FC236}">
                <a16:creationId xmlns:a16="http://schemas.microsoft.com/office/drawing/2014/main" id="{986E7F70-68E5-4191-A46F-85A6AC9463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9576" y="822960"/>
            <a:ext cx="9829800" cy="1325880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l-GR" altLang="en-US" sz="4000" dirty="0">
                <a:solidFill>
                  <a:srgbClr val="FFFFFF"/>
                </a:solidFill>
              </a:rPr>
              <a:t>Η διακριτή μορφή της </a:t>
            </a:r>
            <a:r>
              <a:rPr lang="el-GR" altLang="en-US" sz="4000" dirty="0" err="1">
                <a:solidFill>
                  <a:srgbClr val="FFFFFF"/>
                </a:solidFill>
              </a:rPr>
              <a:t>Λαπλασιανής</a:t>
            </a:r>
            <a:endParaRPr lang="el-GR" altLang="en-US" sz="4000" dirty="0">
              <a:solidFill>
                <a:srgbClr val="FFFFFF"/>
              </a:solidFill>
            </a:endParaRPr>
          </a:p>
        </p:txBody>
      </p:sp>
      <p:grpSp>
        <p:nvGrpSpPr>
          <p:cNvPr id="44" name="Group 4">
            <a:extLst>
              <a:ext uri="{FF2B5EF4-FFF2-40B4-BE49-F238E27FC236}">
                <a16:creationId xmlns:a16="http://schemas.microsoft.com/office/drawing/2014/main" id="{46502C28-BD93-4E4A-9F8B-6447159D5462}"/>
              </a:ext>
            </a:extLst>
          </p:cNvPr>
          <p:cNvGrpSpPr>
            <a:grpSpLocks/>
          </p:cNvGrpSpPr>
          <p:nvPr/>
        </p:nvGrpSpPr>
        <p:grpSpPr bwMode="auto">
          <a:xfrm>
            <a:off x="3252788" y="2457450"/>
            <a:ext cx="6145212" cy="2038350"/>
            <a:chOff x="748" y="2722"/>
            <a:chExt cx="4447" cy="1525"/>
          </a:xfrm>
        </p:grpSpPr>
        <p:graphicFrame>
          <p:nvGraphicFramePr>
            <p:cNvPr id="46" name="Object 5">
              <a:extLst>
                <a:ext uri="{FF2B5EF4-FFF2-40B4-BE49-F238E27FC236}">
                  <a16:creationId xmlns:a16="http://schemas.microsoft.com/office/drawing/2014/main" id="{5D6E2F6E-080C-42C4-A1A0-90890C375B9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48" y="2722"/>
            <a:ext cx="4447" cy="7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6" name="Equation" r:id="rId4" imgW="2489200" imgH="419100" progId="Equation.3">
                    <p:embed/>
                  </p:oleObj>
                </mc:Choice>
                <mc:Fallback>
                  <p:oleObj name="Equation" r:id="rId4" imgW="2489200" imgH="419100" progId="Equation.3">
                    <p:embed/>
                    <p:pic>
                      <p:nvPicPr>
                        <p:cNvPr id="46" name="Object 5">
                          <a:extLst>
                            <a:ext uri="{FF2B5EF4-FFF2-40B4-BE49-F238E27FC236}">
                              <a16:creationId xmlns:a16="http://schemas.microsoft.com/office/drawing/2014/main" id="{5D6E2F6E-080C-42C4-A1A0-90890C375B9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8" y="2722"/>
                          <a:ext cx="4447" cy="748"/>
                        </a:xfrm>
                        <a:prstGeom prst="rect">
                          <a:avLst/>
                        </a:prstGeom>
                        <a:solidFill>
                          <a:schemeClr val="accent2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" name="Object 6">
              <a:extLst>
                <a:ext uri="{FF2B5EF4-FFF2-40B4-BE49-F238E27FC236}">
                  <a16:creationId xmlns:a16="http://schemas.microsoft.com/office/drawing/2014/main" id="{C8A506DC-5CA8-40B1-8810-8B61ADF92DF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48" y="3454"/>
            <a:ext cx="4447" cy="7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7" name="Equation" r:id="rId6" imgW="2489200" imgH="444500" progId="Equation.3">
                    <p:embed/>
                  </p:oleObj>
                </mc:Choice>
                <mc:Fallback>
                  <p:oleObj name="Equation" r:id="rId6" imgW="2489200" imgH="444500" progId="Equation.3">
                    <p:embed/>
                    <p:pic>
                      <p:nvPicPr>
                        <p:cNvPr id="47" name="Object 6">
                          <a:extLst>
                            <a:ext uri="{FF2B5EF4-FFF2-40B4-BE49-F238E27FC236}">
                              <a16:creationId xmlns:a16="http://schemas.microsoft.com/office/drawing/2014/main" id="{C8A506DC-5CA8-40B1-8810-8B61ADF92DF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8" y="3454"/>
                          <a:ext cx="4447" cy="793"/>
                        </a:xfrm>
                        <a:prstGeom prst="rect">
                          <a:avLst/>
                        </a:prstGeom>
                        <a:solidFill>
                          <a:schemeClr val="accent2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" name="Object 9">
            <a:extLst>
              <a:ext uri="{FF2B5EF4-FFF2-40B4-BE49-F238E27FC236}">
                <a16:creationId xmlns:a16="http://schemas.microsoft.com/office/drawing/2014/main" id="{1B4255A5-196C-4308-931C-24FB6B1DCE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8063023"/>
              </p:ext>
            </p:extLst>
          </p:nvPr>
        </p:nvGraphicFramePr>
        <p:xfrm>
          <a:off x="3043238" y="5457984"/>
          <a:ext cx="6697662" cy="1154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Equation" r:id="rId8" imgW="2565400" imgH="457200" progId="Equation.3">
                  <p:embed/>
                </p:oleObj>
              </mc:Choice>
              <mc:Fallback>
                <p:oleObj name="Equation" r:id="rId8" imgW="2565400" imgH="457200" progId="Equation.3">
                  <p:embed/>
                  <p:pic>
                    <p:nvPicPr>
                      <p:cNvPr id="4" name="Object 9">
                        <a:extLst>
                          <a:ext uri="{FF2B5EF4-FFF2-40B4-BE49-F238E27FC236}">
                            <a16:creationId xmlns:a16="http://schemas.microsoft.com/office/drawing/2014/main" id="{1B4255A5-196C-4308-931C-24FB6B1DCE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3238" y="5457984"/>
                        <a:ext cx="6697662" cy="1154112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8">
            <a:extLst>
              <a:ext uri="{FF2B5EF4-FFF2-40B4-BE49-F238E27FC236}">
                <a16:creationId xmlns:a16="http://schemas.microsoft.com/office/drawing/2014/main" id="{B44B44CD-950F-44D7-80CD-7F4A5C138F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681" y="4745910"/>
            <a:ext cx="17494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en-US" sz="2400" dirty="0">
                <a:latin typeface="Comic Sans MS" panose="030F0702030302020204" pitchFamily="66" charset="0"/>
                <a:ea typeface="Angsana New" panose="02020603050405020304" pitchFamily="18" charset="-34"/>
              </a:rPr>
              <a:t>παίρνουμε</a:t>
            </a:r>
            <a:r>
              <a:rPr lang="en-US" altLang="en-US" sz="2400" dirty="0">
                <a:latin typeface="Comic Sans MS" panose="030F0702030302020204" pitchFamily="66" charset="0"/>
                <a:ea typeface="Angsana New" panose="02020603050405020304" pitchFamily="18" charset="-34"/>
              </a:rPr>
              <a:t>, </a:t>
            </a:r>
            <a:endParaRPr lang="th-TH" altLang="en-US" sz="2400" dirty="0">
              <a:latin typeface="Comic Sans MS" panose="030F0702030302020204" pitchFamily="66" charset="0"/>
              <a:ea typeface="Angsana New" panose="02020603050405020304" pitchFamily="18" charset="-34"/>
            </a:endParaRPr>
          </a:p>
        </p:txBody>
      </p:sp>
      <p:pic>
        <p:nvPicPr>
          <p:cNvPr id="39" name="Εικόνα 38">
            <a:extLst>
              <a:ext uri="{FF2B5EF4-FFF2-40B4-BE49-F238E27FC236}">
                <a16:creationId xmlns:a16="http://schemas.microsoft.com/office/drawing/2014/main" id="{60EBAD11-7404-4098-BF82-4FEF62B7BB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2151" y="2585125"/>
            <a:ext cx="883997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8749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9AF5C66A-E8F2-4E13-98A3-FE96597C5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AC860275-E106-493A-8BF0-E0A91130E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434" name="Rectangle 2">
            <a:extLst>
              <a:ext uri="{FF2B5EF4-FFF2-40B4-BE49-F238E27FC236}">
                <a16:creationId xmlns:a16="http://schemas.microsoft.com/office/drawing/2014/main" id="{986E7F70-68E5-4191-A46F-85A6AC9463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9576" y="822960"/>
            <a:ext cx="9829800" cy="1325880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l-GR" altLang="en-US" sz="4000" dirty="0">
                <a:solidFill>
                  <a:srgbClr val="FFFFFF"/>
                </a:solidFill>
              </a:rPr>
              <a:t>Η μάσκα της </a:t>
            </a:r>
            <a:r>
              <a:rPr lang="el-GR" altLang="en-US" sz="4000" dirty="0" err="1">
                <a:solidFill>
                  <a:srgbClr val="FFFFFF"/>
                </a:solidFill>
              </a:rPr>
              <a:t>Λαπλασιανής</a:t>
            </a:r>
            <a:endParaRPr lang="el-GR" alt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11" name="Object 4">
            <a:extLst>
              <a:ext uri="{FF2B5EF4-FFF2-40B4-BE49-F238E27FC236}">
                <a16:creationId xmlns:a16="http://schemas.microsoft.com/office/drawing/2014/main" id="{810BB723-AC1B-41EA-B66A-F002D69F8BEA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1446115"/>
              </p:ext>
            </p:extLst>
          </p:nvPr>
        </p:nvGraphicFramePr>
        <p:xfrm>
          <a:off x="2771776" y="2537083"/>
          <a:ext cx="5834063" cy="1039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Equation" r:id="rId4" imgW="2565400" imgH="457200" progId="Equation.3">
                  <p:embed/>
                </p:oleObj>
              </mc:Choice>
              <mc:Fallback>
                <p:oleObj name="Equation" r:id="rId4" imgW="2565400" imgH="457200" progId="Equation.3">
                  <p:embed/>
                  <p:pic>
                    <p:nvPicPr>
                      <p:cNvPr id="11" name="Object 4">
                        <a:extLst>
                          <a:ext uri="{FF2B5EF4-FFF2-40B4-BE49-F238E27FC236}">
                            <a16:creationId xmlns:a16="http://schemas.microsoft.com/office/drawing/2014/main" id="{810BB723-AC1B-41EA-B66A-F002D69F8BE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6" y="2537083"/>
                        <a:ext cx="5834063" cy="1039813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2">
            <a:extLst>
              <a:ext uri="{FF2B5EF4-FFF2-40B4-BE49-F238E27FC236}">
                <a16:creationId xmlns:a16="http://schemas.microsoft.com/office/drawing/2014/main" id="{ABFF14ED-C8D5-4A15-BDE3-3729935A7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782" y="3801692"/>
            <a:ext cx="2686050" cy="266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78727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9AF5C66A-E8F2-4E13-98A3-FE96597C5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AC860275-E106-493A-8BF0-E0A91130E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434" name="Rectangle 2">
            <a:extLst>
              <a:ext uri="{FF2B5EF4-FFF2-40B4-BE49-F238E27FC236}">
                <a16:creationId xmlns:a16="http://schemas.microsoft.com/office/drawing/2014/main" id="{986E7F70-68E5-4191-A46F-85A6AC9463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9576" y="822960"/>
            <a:ext cx="9829800" cy="1325880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l-GR" altLang="en-US" sz="4000" dirty="0">
                <a:solidFill>
                  <a:srgbClr val="FFFFFF"/>
                </a:solidFill>
              </a:rPr>
              <a:t>Άλλες υλοποιήσεις της </a:t>
            </a:r>
            <a:r>
              <a:rPr lang="el-GR" altLang="en-US" sz="4000" dirty="0" err="1">
                <a:solidFill>
                  <a:srgbClr val="FFFFFF"/>
                </a:solidFill>
              </a:rPr>
              <a:t>Λαπλασιανής</a:t>
            </a:r>
            <a:endParaRPr lang="el-GR" altLang="en-US" sz="4000" dirty="0">
              <a:solidFill>
                <a:srgbClr val="FFFFFF"/>
              </a:solidFill>
            </a:endParaRPr>
          </a:p>
        </p:txBody>
      </p:sp>
      <p:grpSp>
        <p:nvGrpSpPr>
          <p:cNvPr id="9" name="Group 6">
            <a:extLst>
              <a:ext uri="{FF2B5EF4-FFF2-40B4-BE49-F238E27FC236}">
                <a16:creationId xmlns:a16="http://schemas.microsoft.com/office/drawing/2014/main" id="{1C98F24C-D471-47A2-B5AB-CF5F90FB5B70}"/>
              </a:ext>
            </a:extLst>
          </p:cNvPr>
          <p:cNvGrpSpPr>
            <a:grpSpLocks/>
          </p:cNvGrpSpPr>
          <p:nvPr/>
        </p:nvGrpSpPr>
        <p:grpSpPr bwMode="auto">
          <a:xfrm>
            <a:off x="2600326" y="2616200"/>
            <a:ext cx="7280275" cy="2687638"/>
            <a:chOff x="1042" y="1418"/>
            <a:chExt cx="3793" cy="1269"/>
          </a:xfrm>
        </p:grpSpPr>
        <p:graphicFrame>
          <p:nvGraphicFramePr>
            <p:cNvPr id="10" name="Object 3">
              <a:extLst>
                <a:ext uri="{FF2B5EF4-FFF2-40B4-BE49-F238E27FC236}">
                  <a16:creationId xmlns:a16="http://schemas.microsoft.com/office/drawing/2014/main" id="{2C205AF4-ABC2-481A-9C52-89C3B4B5B5A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42" y="1440"/>
            <a:ext cx="1252" cy="1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4" name="Bitmap Image" r:id="rId4" imgW="1380952" imgH="1362265" progId="Paint.Picture">
                    <p:embed/>
                  </p:oleObj>
                </mc:Choice>
                <mc:Fallback>
                  <p:oleObj name="Bitmap Image" r:id="rId4" imgW="1380952" imgH="1362265" progId="Paint.Picture">
                    <p:embed/>
                    <p:pic>
                      <p:nvPicPr>
                        <p:cNvPr id="10" name="Object 3">
                          <a:extLst>
                            <a:ext uri="{FF2B5EF4-FFF2-40B4-BE49-F238E27FC236}">
                              <a16:creationId xmlns:a16="http://schemas.microsoft.com/office/drawing/2014/main" id="{2C205AF4-ABC2-481A-9C52-89C3B4B5B5A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42" y="1440"/>
                          <a:ext cx="1252" cy="12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2" name="Picture 5">
              <a:extLst>
                <a:ext uri="{FF2B5EF4-FFF2-40B4-BE49-F238E27FC236}">
                  <a16:creationId xmlns:a16="http://schemas.microsoft.com/office/drawing/2014/main" id="{A1C5C7AE-CB1E-4AF6-86C5-EFA046FA0B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7" y="1418"/>
              <a:ext cx="2528" cy="1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40125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33 - Πίνακας">
            <a:extLst>
              <a:ext uri="{FF2B5EF4-FFF2-40B4-BE49-F238E27FC236}">
                <a16:creationId xmlns:a16="http://schemas.microsoft.com/office/drawing/2014/main" id="{ADAE4E1A-1F53-4574-9B90-E1B708602D85}"/>
              </a:ext>
            </a:extLst>
          </p:cNvPr>
          <p:cNvGraphicFramePr>
            <a:graphicFrameLocks noGrp="1"/>
          </p:cNvGraphicFramePr>
          <p:nvPr/>
        </p:nvGraphicFramePr>
        <p:xfrm>
          <a:off x="2063751" y="2536825"/>
          <a:ext cx="7993063" cy="3878264"/>
        </p:xfrm>
        <a:graphic>
          <a:graphicData uri="http://schemas.openxmlformats.org/drawingml/2006/table">
            <a:tbl>
              <a:tblPr/>
              <a:tblGrid>
                <a:gridCol w="1325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7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9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29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altLang="x-none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</a:rPr>
                        <a:t>Λειτουργία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altLang="x-none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</a:rPr>
                        <a:t>Χαρακτηρισμός 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altLang="x-none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</a:rPr>
                        <a:t>Γραφική αναπαράσταση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744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Arial" charset="0"/>
                        </a:rPr>
                        <a:t>σημειακή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Arial" charset="0"/>
                        </a:rPr>
                        <a:t>η τελική τιμή στο </a:t>
                      </a: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Arial" charset="0"/>
                        </a:rPr>
                        <a:t>(x, y) </a:t>
                      </a:r>
                      <a:r>
                        <a:rPr kumimoji="0" lang="el-GR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Arial" charset="0"/>
                        </a:rPr>
                        <a:t>εξαρτάται μόνο από την αρχική τιμή στ</a:t>
                      </a: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Arial" charset="0"/>
                        </a:rPr>
                        <a:t>o (x, y)</a:t>
                      </a:r>
                      <a:r>
                        <a:rPr kumimoji="0" lang="el-GR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Arial" charset="0"/>
                        </a:rPr>
                        <a:t>. Πολυπλοκότητα / </a:t>
                      </a: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Arial" charset="0"/>
                        </a:rPr>
                        <a:t>pixel : </a:t>
                      </a:r>
                      <a:r>
                        <a:rPr kumimoji="0" lang="en-US" altLang="x-none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Arial" charset="0"/>
                        </a:rPr>
                        <a:t>const</a:t>
                      </a:r>
                      <a:endParaRPr kumimoji="0" lang="el-GR" altLang="x-none" sz="1800" b="1" i="1" u="none" strike="noStrike" cap="none" normalizeH="0" baseline="0">
                        <a:ln>
                          <a:noFill/>
                        </a:ln>
                        <a:solidFill>
                          <a:srgbClr val="663300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891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Arial" charset="0"/>
                        </a:rPr>
                        <a:t>τοπική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Arial" charset="0"/>
                        </a:rPr>
                        <a:t>η τελική τιμή στο </a:t>
                      </a: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Arial" charset="0"/>
                        </a:rPr>
                        <a:t>(x, y) </a:t>
                      </a:r>
                      <a:r>
                        <a:rPr kumimoji="0" lang="el-GR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Arial" charset="0"/>
                        </a:rPr>
                        <a:t>εξαρτάται από τις αρχικές τιμές μιας </a:t>
                      </a:r>
                      <a:r>
                        <a:rPr kumimoji="0" lang="en-US" altLang="x-none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Arial" charset="0"/>
                        </a:rPr>
                        <a:t>P </a:t>
                      </a: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Arial" charset="0"/>
                        </a:rPr>
                        <a:t>x </a:t>
                      </a:r>
                      <a:r>
                        <a:rPr kumimoji="0" lang="en-US" altLang="x-none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Arial" charset="0"/>
                        </a:rPr>
                        <a:t>P</a:t>
                      </a: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l-GR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Arial" charset="0"/>
                        </a:rPr>
                        <a:t>γειτονιάς γύρω από το </a:t>
                      </a: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Arial" charset="0"/>
                        </a:rPr>
                        <a:t>(x, y)</a:t>
                      </a:r>
                      <a:r>
                        <a:rPr kumimoji="0" lang="el-GR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Arial" charset="0"/>
                        </a:rPr>
                        <a:t>. Πολυπλοκότητα / </a:t>
                      </a: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Arial" charset="0"/>
                        </a:rPr>
                        <a:t>pixel : </a:t>
                      </a:r>
                      <a:r>
                        <a:rPr kumimoji="0" lang="en-US" altLang="x-none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Arial" charset="0"/>
                        </a:rPr>
                        <a:t>P</a:t>
                      </a:r>
                      <a:r>
                        <a:rPr kumimoji="0" lang="en-US" altLang="x-none" sz="1800" b="1" i="1" u="none" strike="noStrike" cap="none" normalizeH="0" baseline="3000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l-GR" altLang="x-none" sz="1800" b="1" i="1" u="none" strike="noStrike" cap="none" normalizeH="0" baseline="30000">
                        <a:ln>
                          <a:noFill/>
                        </a:ln>
                        <a:solidFill>
                          <a:srgbClr val="663300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891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Arial" charset="0"/>
                        </a:rPr>
                        <a:t>καθολική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Arial" charset="0"/>
                        </a:rPr>
                        <a:t>η τελική τιμή στο </a:t>
                      </a: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Arial" charset="0"/>
                        </a:rPr>
                        <a:t>(x, y) </a:t>
                      </a:r>
                      <a:r>
                        <a:rPr kumimoji="0" lang="el-GR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Arial" charset="0"/>
                        </a:rPr>
                        <a:t>εξαρτάται από όλες τις τιμές της αρχικής     </a:t>
                      </a:r>
                      <a:r>
                        <a:rPr kumimoji="0" lang="el-GR" altLang="x-none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Arial" charset="0"/>
                        </a:rPr>
                        <a:t>Ν</a:t>
                      </a:r>
                      <a:r>
                        <a:rPr kumimoji="0" lang="en-US" altLang="x-none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Arial" charset="0"/>
                        </a:rPr>
                        <a:t>x </a:t>
                      </a:r>
                      <a:r>
                        <a:rPr kumimoji="0" lang="el-GR" altLang="x-none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Arial" charset="0"/>
                        </a:rPr>
                        <a:t>Ν</a:t>
                      </a: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l-GR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Arial" charset="0"/>
                        </a:rPr>
                        <a:t>εικόνας. Πολυπλοκότητα / </a:t>
                      </a: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Arial" charset="0"/>
                        </a:rPr>
                        <a:t>pixel : </a:t>
                      </a:r>
                      <a:r>
                        <a:rPr kumimoji="0" lang="el-GR" altLang="x-none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Arial" charset="0"/>
                        </a:rPr>
                        <a:t>Ν</a:t>
                      </a:r>
                      <a:r>
                        <a:rPr kumimoji="0" lang="en-US" altLang="x-none" sz="1800" b="1" i="1" u="none" strike="noStrike" cap="none" normalizeH="0" baseline="3000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l-GR" altLang="x-none" sz="1800" b="1" i="1" u="none" strike="noStrike" cap="none" normalizeH="0" baseline="30000">
                        <a:ln>
                          <a:noFill/>
                        </a:ln>
                        <a:solidFill>
                          <a:srgbClr val="663300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216" name="Picture 111" descr="point">
            <a:extLst>
              <a:ext uri="{FF2B5EF4-FFF2-40B4-BE49-F238E27FC236}">
                <a16:creationId xmlns:a16="http://schemas.microsoft.com/office/drawing/2014/main" id="{12095CDD-DD9F-400F-BAD7-FF0F1FF15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888" y="3021013"/>
            <a:ext cx="1695450" cy="97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7" name="Picture 114" descr="global">
            <a:extLst>
              <a:ext uri="{FF2B5EF4-FFF2-40B4-BE49-F238E27FC236}">
                <a16:creationId xmlns:a16="http://schemas.microsoft.com/office/drawing/2014/main" id="{451D574D-A81A-4508-9297-A31C203EF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726" y="5368926"/>
            <a:ext cx="1738313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8" name="Picture 126" descr="local1">
            <a:extLst>
              <a:ext uri="{FF2B5EF4-FFF2-40B4-BE49-F238E27FC236}">
                <a16:creationId xmlns:a16="http://schemas.microsoft.com/office/drawing/2014/main" id="{D0B6133B-A1CD-4250-975B-824E9E9C5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51" y="4159251"/>
            <a:ext cx="1814513" cy="97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9" name="Text Box 2">
            <a:extLst>
              <a:ext uri="{FF2B5EF4-FFF2-40B4-BE49-F238E27FC236}">
                <a16:creationId xmlns:a16="http://schemas.microsoft.com/office/drawing/2014/main" id="{72FFD8C5-7D72-449D-A355-3B1079053A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243014"/>
            <a:ext cx="7850188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70000"/>
              </a:spcBef>
              <a:buFontTx/>
              <a:buNone/>
            </a:pPr>
            <a:r>
              <a:rPr lang="el-GR" altLang="en-US" sz="1800" b="1" dirty="0">
                <a:solidFill>
                  <a:srgbClr val="000099"/>
                </a:solidFill>
              </a:rPr>
              <a:t>Οι λειτουργίες που μπορούν να εφαρμοσθούν σε ψηφιακές εικόνες για να μετασχηματίσουν την αρχική εικόνα </a:t>
            </a:r>
            <a:r>
              <a:rPr lang="el-GR" altLang="en-US" sz="1800" b="1" i="1" dirty="0">
                <a:solidFill>
                  <a:srgbClr val="000099"/>
                </a:solidFill>
              </a:rPr>
              <a:t>a</a:t>
            </a:r>
            <a:r>
              <a:rPr lang="el-GR" altLang="en-US" sz="1800" b="1" dirty="0">
                <a:solidFill>
                  <a:srgbClr val="000099"/>
                </a:solidFill>
              </a:rPr>
              <a:t>[</a:t>
            </a:r>
            <a:r>
              <a:rPr lang="el-GR" altLang="en-US" sz="1800" b="1" i="1" dirty="0" err="1">
                <a:solidFill>
                  <a:srgbClr val="000099"/>
                </a:solidFill>
              </a:rPr>
              <a:t>m</a:t>
            </a:r>
            <a:r>
              <a:rPr lang="el-GR" altLang="en-US" sz="1800" b="1" dirty="0" err="1">
                <a:solidFill>
                  <a:srgbClr val="000099"/>
                </a:solidFill>
              </a:rPr>
              <a:t>,</a:t>
            </a:r>
            <a:r>
              <a:rPr lang="el-GR" altLang="en-US" sz="1800" b="1" i="1" dirty="0" err="1">
                <a:solidFill>
                  <a:srgbClr val="000099"/>
                </a:solidFill>
              </a:rPr>
              <a:t>n</a:t>
            </a:r>
            <a:r>
              <a:rPr lang="el-GR" altLang="en-US" sz="1800" b="1" dirty="0">
                <a:solidFill>
                  <a:srgbClr val="000099"/>
                </a:solidFill>
              </a:rPr>
              <a:t>] στην τελική εικόνα </a:t>
            </a:r>
            <a:r>
              <a:rPr lang="el-GR" altLang="en-US" sz="1800" b="1" i="1" dirty="0">
                <a:solidFill>
                  <a:srgbClr val="000099"/>
                </a:solidFill>
              </a:rPr>
              <a:t>b</a:t>
            </a:r>
            <a:r>
              <a:rPr lang="el-GR" altLang="en-US" sz="1800" b="1" dirty="0">
                <a:solidFill>
                  <a:srgbClr val="000099"/>
                </a:solidFill>
              </a:rPr>
              <a:t>[</a:t>
            </a:r>
            <a:r>
              <a:rPr lang="el-GR" altLang="en-US" sz="1800" b="1" i="1" dirty="0" err="1">
                <a:solidFill>
                  <a:srgbClr val="000099"/>
                </a:solidFill>
              </a:rPr>
              <a:t>m</a:t>
            </a:r>
            <a:r>
              <a:rPr lang="el-GR" altLang="en-US" sz="1800" b="1" dirty="0" err="1">
                <a:solidFill>
                  <a:srgbClr val="000099"/>
                </a:solidFill>
              </a:rPr>
              <a:t>,</a:t>
            </a:r>
            <a:r>
              <a:rPr lang="el-GR" altLang="en-US" sz="1800" b="1" i="1" dirty="0" err="1">
                <a:solidFill>
                  <a:srgbClr val="000099"/>
                </a:solidFill>
              </a:rPr>
              <a:t>n</a:t>
            </a:r>
            <a:r>
              <a:rPr lang="el-GR" altLang="en-US" sz="1800" b="1" dirty="0">
                <a:solidFill>
                  <a:srgbClr val="000099"/>
                </a:solidFill>
              </a:rPr>
              <a:t>] (ή κάποια άλλη αναπαράσταση) ανήκουν σε 3 κατηγορίες</a:t>
            </a:r>
            <a:r>
              <a:rPr lang="en-US" altLang="en-US" sz="1800" b="1" dirty="0">
                <a:solidFill>
                  <a:srgbClr val="000099"/>
                </a:solidFill>
              </a:rPr>
              <a:t>:</a:t>
            </a:r>
            <a:r>
              <a:rPr lang="el-GR" altLang="en-US" sz="1800" b="1" dirty="0">
                <a:solidFill>
                  <a:srgbClr val="000099"/>
                </a:solidFill>
              </a:rPr>
              <a:t> </a:t>
            </a:r>
            <a:endParaRPr lang="en-US" altLang="en-US" sz="1800" b="1" dirty="0">
              <a:solidFill>
                <a:srgbClr val="000099"/>
              </a:solidFill>
            </a:endParaRPr>
          </a:p>
        </p:txBody>
      </p:sp>
      <p:sp>
        <p:nvSpPr>
          <p:cNvPr id="8220" name="Rectangle 3">
            <a:extLst>
              <a:ext uri="{FF2B5EF4-FFF2-40B4-BE49-F238E27FC236}">
                <a16:creationId xmlns:a16="http://schemas.microsoft.com/office/drawing/2014/main" id="{53BC11C3-44BE-47E0-B7A8-0943D37680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3439" y="327026"/>
            <a:ext cx="7831137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l-GR" altLang="en-US" b="1" dirty="0">
                <a:solidFill>
                  <a:srgbClr val="000099"/>
                </a:solidFill>
              </a:rPr>
              <a:t>Τύποι Λειτουργιών</a:t>
            </a:r>
            <a:r>
              <a:rPr lang="en-US" altLang="en-US" b="1" dirty="0">
                <a:solidFill>
                  <a:srgbClr val="000099"/>
                </a:solidFill>
              </a:rPr>
              <a:t> (</a:t>
            </a:r>
            <a:r>
              <a:rPr lang="el-GR" altLang="en-US" b="1" dirty="0">
                <a:solidFill>
                  <a:srgbClr val="000099"/>
                </a:solidFill>
              </a:rPr>
              <a:t>υπενθύμιση)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9AF5C66A-E8F2-4E13-98A3-FE96597C5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AC860275-E106-493A-8BF0-E0A91130E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434" name="Rectangle 2">
            <a:extLst>
              <a:ext uri="{FF2B5EF4-FFF2-40B4-BE49-F238E27FC236}">
                <a16:creationId xmlns:a16="http://schemas.microsoft.com/office/drawing/2014/main" id="{986E7F70-68E5-4191-A46F-85A6AC9463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9576" y="822960"/>
            <a:ext cx="9829800" cy="1325880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l-GR" altLang="en-US" sz="4000" dirty="0">
                <a:solidFill>
                  <a:srgbClr val="FFFFFF"/>
                </a:solidFill>
              </a:rPr>
              <a:t>Η </a:t>
            </a:r>
            <a:r>
              <a:rPr lang="el-GR" altLang="en-US" sz="4000" dirty="0" err="1">
                <a:solidFill>
                  <a:srgbClr val="FFFFFF"/>
                </a:solidFill>
              </a:rPr>
              <a:t>Λαπλασιανή</a:t>
            </a:r>
            <a:r>
              <a:rPr lang="el-GR" altLang="en-US" sz="4000" dirty="0">
                <a:solidFill>
                  <a:srgbClr val="FFFFFF"/>
                </a:solidFill>
              </a:rPr>
              <a:t> της </a:t>
            </a:r>
            <a:r>
              <a:rPr lang="el-GR" altLang="en-US" sz="4000" dirty="0" err="1">
                <a:solidFill>
                  <a:srgbClr val="FFFFFF"/>
                </a:solidFill>
              </a:rPr>
              <a:t>Γκαουσιανής</a:t>
            </a:r>
            <a:r>
              <a:rPr lang="el-GR" altLang="en-US" sz="4000" dirty="0">
                <a:solidFill>
                  <a:srgbClr val="FFFFFF"/>
                </a:solidFill>
              </a:rPr>
              <a:t> - </a:t>
            </a:r>
            <a:r>
              <a:rPr lang="el-GR" altLang="en-US" sz="4000" dirty="0" err="1">
                <a:solidFill>
                  <a:srgbClr val="FFFFFF"/>
                </a:solidFill>
              </a:rPr>
              <a:t>LoG</a:t>
            </a:r>
            <a:endParaRPr lang="el-GR" altLang="en-US" sz="4000" dirty="0">
              <a:solidFill>
                <a:srgbClr val="FFFFFF"/>
              </a:solidFill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4318D897-C4D2-4A9D-A8EE-373599738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401" y="2703932"/>
            <a:ext cx="7724294" cy="4154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0">
            <a:extLst>
              <a:ext uri="{FF2B5EF4-FFF2-40B4-BE49-F238E27FC236}">
                <a16:creationId xmlns:a16="http://schemas.microsoft.com/office/drawing/2014/main" id="{400DD7D0-0B52-47C1-945A-9F507DAA3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5262" y="2703932"/>
            <a:ext cx="5259387" cy="3381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en-US" sz="1600" dirty="0" err="1">
                <a:ea typeface="Angsana New" panose="02020603050405020304" pitchFamily="18" charset="-34"/>
              </a:rPr>
              <a:t>Απαλειφή</a:t>
            </a:r>
            <a:r>
              <a:rPr lang="el-GR" altLang="en-US" sz="1600" dirty="0">
                <a:ea typeface="Angsana New" panose="02020603050405020304" pitchFamily="18" charset="-34"/>
              </a:rPr>
              <a:t> θορύβου μέσω </a:t>
            </a:r>
            <a:r>
              <a:rPr lang="el-GR" altLang="en-US" sz="1600" dirty="0" err="1">
                <a:ea typeface="Angsana New" panose="02020603050405020304" pitchFamily="18" charset="-34"/>
              </a:rPr>
              <a:t>Γκαουσιανής</a:t>
            </a:r>
            <a:r>
              <a:rPr lang="el-GR" altLang="en-US" sz="1600" dirty="0">
                <a:ea typeface="Angsana New" panose="02020603050405020304" pitchFamily="18" charset="-34"/>
              </a:rPr>
              <a:t> εξομάλυνσης</a:t>
            </a:r>
            <a:endParaRPr lang="th-TH" altLang="en-US" sz="1600" dirty="0">
              <a:ea typeface="Angsana New" panose="02020603050405020304" pitchFamily="18" charset="-34"/>
            </a:endParaRP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B96C4486-A4A8-420D-9107-AE2A718E3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5263" y="3217291"/>
            <a:ext cx="5259387" cy="3381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en-US" sz="1600" dirty="0">
                <a:ea typeface="Angsana New" panose="02020603050405020304" pitchFamily="18" charset="-34"/>
              </a:rPr>
              <a:t>Συνέλιξη του αποτελέσματος με τη </a:t>
            </a:r>
            <a:r>
              <a:rPr lang="el-GR" altLang="en-US" sz="1600" dirty="0" err="1">
                <a:ea typeface="Angsana New" panose="02020603050405020304" pitchFamily="18" charset="-34"/>
              </a:rPr>
              <a:t>Λαπλασιανή</a:t>
            </a:r>
            <a:r>
              <a:rPr lang="el-GR" altLang="en-US" sz="1600" dirty="0">
                <a:ea typeface="Angsana New" panose="02020603050405020304" pitchFamily="18" charset="-34"/>
              </a:rPr>
              <a:t> μάσκα</a:t>
            </a:r>
            <a:endParaRPr lang="th-TH" altLang="en-US" sz="1600" dirty="0">
              <a:ea typeface="Angsana New" panose="02020603050405020304" pitchFamily="18" charset="-34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7D11C6D4-276A-49C6-A3E7-C659702859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5262" y="3665921"/>
            <a:ext cx="4551362" cy="33855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en-US" sz="1600" dirty="0">
                <a:ea typeface="Angsana New" panose="02020603050405020304" pitchFamily="18" charset="-34"/>
              </a:rPr>
              <a:t>Από </a:t>
            </a:r>
            <a:r>
              <a:rPr lang="el-GR" altLang="en-US" sz="1600" dirty="0" err="1">
                <a:ea typeface="Angsana New" panose="02020603050405020304" pitchFamily="18" charset="-34"/>
              </a:rPr>
              <a:t>μεταθετική</a:t>
            </a:r>
            <a:r>
              <a:rPr lang="el-GR" altLang="en-US" sz="1600" dirty="0">
                <a:ea typeface="Angsana New" panose="02020603050405020304" pitchFamily="18" charset="-34"/>
              </a:rPr>
              <a:t> &amp; μεταβατική ιδιότητες συνέλιξης </a:t>
            </a:r>
            <a:endParaRPr lang="th-TH" altLang="en-US" sz="1600" dirty="0">
              <a:ea typeface="Angsana New" panose="02020603050405020304" pitchFamily="18" charset="-34"/>
            </a:endParaRP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093D2F74-ED04-4B2A-A281-38FA9DE164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5262" y="4292609"/>
            <a:ext cx="3465513" cy="3381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en-US" sz="1600" dirty="0">
                <a:ea typeface="Angsana New" panose="02020603050405020304" pitchFamily="18" charset="-34"/>
              </a:rPr>
              <a:t>Συνέλιξη μασκών </a:t>
            </a:r>
            <a:r>
              <a:rPr lang="el-GR" altLang="en-US" sz="1600" dirty="0">
                <a:ea typeface="Angsana New" panose="02020603050405020304" pitchFamily="18" charset="-34"/>
                <a:sym typeface="Symbol" panose="05050102010706020507" pitchFamily="18" charset="2"/>
              </a:rPr>
              <a:t> Τελεστής </a:t>
            </a:r>
            <a:r>
              <a:rPr lang="en-US" altLang="en-US" sz="1600" dirty="0" err="1">
                <a:ea typeface="Angsana New" panose="02020603050405020304" pitchFamily="18" charset="-34"/>
                <a:sym typeface="Symbol" panose="05050102010706020507" pitchFamily="18" charset="2"/>
              </a:rPr>
              <a:t>LoG</a:t>
            </a:r>
            <a:r>
              <a:rPr lang="en-US" altLang="en-US" sz="1600" dirty="0">
                <a:ea typeface="Angsana New" panose="02020603050405020304" pitchFamily="18" charset="-34"/>
                <a:sym typeface="Symbol" panose="05050102010706020507" pitchFamily="18" charset="2"/>
              </a:rPr>
              <a:t>:</a:t>
            </a:r>
            <a:endParaRPr lang="th-TH" altLang="en-US" sz="1600" dirty="0">
              <a:ea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902525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>
            <a:extLst>
              <a:ext uri="{FF2B5EF4-FFF2-40B4-BE49-F238E27FC236}">
                <a16:creationId xmlns:a16="http://schemas.microsoft.com/office/drawing/2014/main" id="{B4A0E15B-B221-4088-BF13-048F19C58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857" b="90000" l="10000" r="90000">
                        <a14:foregroundMark x1="60357" y1="7857" x2="60357" y2="7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433" y="109198"/>
            <a:ext cx="5230927" cy="3922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4514" name="Rectangle 2">
            <a:extLst>
              <a:ext uri="{FF2B5EF4-FFF2-40B4-BE49-F238E27FC236}">
                <a16:creationId xmlns:a16="http://schemas.microsoft.com/office/drawing/2014/main" id="{51479759-3B49-4247-A565-BDDDE5DA21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813"/>
            <a:ext cx="12192000" cy="1143000"/>
          </a:xfrm>
        </p:spPr>
        <p:txBody>
          <a:bodyPr/>
          <a:lstStyle/>
          <a:p>
            <a:r>
              <a:rPr lang="en-US" altLang="en-US" sz="3200" dirty="0"/>
              <a:t>Marr and Hildreth Edge Operator</a:t>
            </a:r>
          </a:p>
        </p:txBody>
      </p:sp>
      <p:sp>
        <p:nvSpPr>
          <p:cNvPr id="704515" name="Rectangle 3">
            <a:extLst>
              <a:ext uri="{FF2B5EF4-FFF2-40B4-BE49-F238E27FC236}">
                <a16:creationId xmlns:a16="http://schemas.microsoft.com/office/drawing/2014/main" id="{782497B1-4E96-4C62-B829-0FB23EEE50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041855"/>
            <a:ext cx="7340600" cy="3741737"/>
          </a:xfrm>
        </p:spPr>
        <p:txBody>
          <a:bodyPr/>
          <a:lstStyle/>
          <a:p>
            <a:pPr marL="457200" indent="-457200"/>
            <a:r>
              <a:rPr lang="en-US" altLang="en-US" dirty="0"/>
              <a:t>Smooth by Gaussian</a:t>
            </a:r>
          </a:p>
          <a:p>
            <a:pPr marL="457200" indent="-457200"/>
            <a:endParaRPr lang="en-US" altLang="en-US" dirty="0"/>
          </a:p>
          <a:p>
            <a:pPr marL="457200" indent="-457200"/>
            <a:endParaRPr lang="en-US" altLang="en-US" dirty="0"/>
          </a:p>
          <a:p>
            <a:pPr marL="457200" indent="-457200"/>
            <a:r>
              <a:rPr lang="en-US" altLang="en-US" dirty="0"/>
              <a:t>Use Laplacian to find derivatives</a:t>
            </a:r>
          </a:p>
        </p:txBody>
      </p:sp>
      <p:graphicFrame>
        <p:nvGraphicFramePr>
          <p:cNvPr id="704516" name="Object 4">
            <a:extLst>
              <a:ext uri="{FF2B5EF4-FFF2-40B4-BE49-F238E27FC236}">
                <a16:creationId xmlns:a16="http://schemas.microsoft.com/office/drawing/2014/main" id="{F548D909-D98D-412E-8D95-6D1126A5F54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3173" y="1469685"/>
          <a:ext cx="165417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Equation" r:id="rId6" imgW="660240" imgH="228600" progId="Equation.3">
                  <p:embed/>
                </p:oleObj>
              </mc:Choice>
              <mc:Fallback>
                <p:oleObj name="Equation" r:id="rId6" imgW="660240" imgH="228600" progId="Equation.3">
                  <p:embed/>
                  <p:pic>
                    <p:nvPicPr>
                      <p:cNvPr id="704516" name="Object 4">
                        <a:extLst>
                          <a:ext uri="{FF2B5EF4-FFF2-40B4-BE49-F238E27FC236}">
                            <a16:creationId xmlns:a16="http://schemas.microsoft.com/office/drawing/2014/main" id="{F548D909-D98D-412E-8D95-6D1126A5F5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3173" y="1469685"/>
                        <a:ext cx="1654175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4517" name="Object 5">
            <a:extLst>
              <a:ext uri="{FF2B5EF4-FFF2-40B4-BE49-F238E27FC236}">
                <a16:creationId xmlns:a16="http://schemas.microsoft.com/office/drawing/2014/main" id="{A7F5BCB7-021B-4593-A767-6637234618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19463" y="1265123"/>
          <a:ext cx="24130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name="Equation" r:id="rId8" imgW="1206360" imgH="482400" progId="Equation.3">
                  <p:embed/>
                </p:oleObj>
              </mc:Choice>
              <mc:Fallback>
                <p:oleObj name="Equation" r:id="rId8" imgW="1206360" imgH="482400" progId="Equation.3">
                  <p:embed/>
                  <p:pic>
                    <p:nvPicPr>
                      <p:cNvPr id="704517" name="Object 5">
                        <a:extLst>
                          <a:ext uri="{FF2B5EF4-FFF2-40B4-BE49-F238E27FC236}">
                            <a16:creationId xmlns:a16="http://schemas.microsoft.com/office/drawing/2014/main" id="{A7F5BCB7-021B-4593-A767-6637234618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9463" y="1265123"/>
                        <a:ext cx="2413000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4518" name="Object 6">
            <a:extLst>
              <a:ext uri="{FF2B5EF4-FFF2-40B4-BE49-F238E27FC236}">
                <a16:creationId xmlns:a16="http://schemas.microsoft.com/office/drawing/2014/main" id="{271B9B7E-3EFB-46F8-84F2-BBF7CE9343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304" y="3176015"/>
          <a:ext cx="3246437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" name="Equation" r:id="rId10" imgW="1295280" imgH="444240" progId="Equation.3">
                  <p:embed/>
                </p:oleObj>
              </mc:Choice>
              <mc:Fallback>
                <p:oleObj name="Equation" r:id="rId10" imgW="1295280" imgH="444240" progId="Equation.3">
                  <p:embed/>
                  <p:pic>
                    <p:nvPicPr>
                      <p:cNvPr id="704518" name="Object 6">
                        <a:extLst>
                          <a:ext uri="{FF2B5EF4-FFF2-40B4-BE49-F238E27FC236}">
                            <a16:creationId xmlns:a16="http://schemas.microsoft.com/office/drawing/2014/main" id="{271B9B7E-3EFB-46F8-84F2-BBF7CE9343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04" y="3176015"/>
                        <a:ext cx="3246437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1D525EBB-7D1B-408A-8572-4B6BCA9428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304" y="4552308"/>
          <a:ext cx="4613275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" name="Equation" r:id="rId12" imgW="1841400" imgH="241200" progId="Equation.3">
                  <p:embed/>
                </p:oleObj>
              </mc:Choice>
              <mc:Fallback>
                <p:oleObj name="Equation" r:id="rId12" imgW="1841400" imgH="241200" progId="Equation.3">
                  <p:embed/>
                  <p:pic>
                    <p:nvPicPr>
                      <p:cNvPr id="8" name="Object 3">
                        <a:extLst>
                          <a:ext uri="{FF2B5EF4-FFF2-40B4-BE49-F238E27FC236}">
                            <a16:creationId xmlns:a16="http://schemas.microsoft.com/office/drawing/2014/main" id="{1D525EBB-7D1B-408A-8572-4B6BCA9428E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04" y="4552308"/>
                        <a:ext cx="4613275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>
            <a:extLst>
              <a:ext uri="{FF2B5EF4-FFF2-40B4-BE49-F238E27FC236}">
                <a16:creationId xmlns:a16="http://schemas.microsoft.com/office/drawing/2014/main" id="{45F4DF89-DEC5-4FFA-B2AC-7FF09D22B1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6953" y="5419014"/>
          <a:ext cx="4729162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" name="Equation" r:id="rId14" imgW="2361960" imgH="507960" progId="Equation.3">
                  <p:embed/>
                </p:oleObj>
              </mc:Choice>
              <mc:Fallback>
                <p:oleObj name="Equation" r:id="rId14" imgW="2361960" imgH="507960" progId="Equation.3">
                  <p:embed/>
                  <p:pic>
                    <p:nvPicPr>
                      <p:cNvPr id="9" name="Object 4">
                        <a:extLst>
                          <a:ext uri="{FF2B5EF4-FFF2-40B4-BE49-F238E27FC236}">
                            <a16:creationId xmlns:a16="http://schemas.microsoft.com/office/drawing/2014/main" id="{45F4DF89-DEC5-4FFA-B2AC-7FF09D22B19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953" y="5419014"/>
                        <a:ext cx="4729162" cy="101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">
            <a:extLst>
              <a:ext uri="{FF2B5EF4-FFF2-40B4-BE49-F238E27FC236}">
                <a16:creationId xmlns:a16="http://schemas.microsoft.com/office/drawing/2014/main" id="{0A00AFC7-B55F-43F7-8F8E-7762A1E6AD32}"/>
              </a:ext>
            </a:extLst>
          </p:cNvPr>
          <p:cNvGraphicFramePr>
            <a:graphicFrameLocks/>
          </p:cNvGraphicFramePr>
          <p:nvPr/>
        </p:nvGraphicFramePr>
        <p:xfrm>
          <a:off x="4887685" y="4157297"/>
          <a:ext cx="6416675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" name="Worksheet" r:id="rId16" imgW="4277101" imgH="1143305" progId="Excel.Sheet.8">
                  <p:embed/>
                </p:oleObj>
              </mc:Choice>
              <mc:Fallback>
                <p:oleObj name="Worksheet" r:id="rId16" imgW="4277101" imgH="1143305" progId="Excel.Sheet.8">
                  <p:embed/>
                  <p:pic>
                    <p:nvPicPr>
                      <p:cNvPr id="11" name="Object 4">
                        <a:extLst>
                          <a:ext uri="{FF2B5EF4-FFF2-40B4-BE49-F238E27FC236}">
                            <a16:creationId xmlns:a16="http://schemas.microsoft.com/office/drawing/2014/main" id="{0A00AFC7-B55F-43F7-8F8E-7762A1E6AD32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7685" y="4157297"/>
                        <a:ext cx="6416675" cy="228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5">
            <a:extLst>
              <a:ext uri="{FF2B5EF4-FFF2-40B4-BE49-F238E27FC236}">
                <a16:creationId xmlns:a16="http://schemas.microsoft.com/office/drawing/2014/main" id="{0158A44A-00DE-439A-8B3F-F5D140097D88}"/>
              </a:ext>
            </a:extLst>
          </p:cNvPr>
          <p:cNvSpPr>
            <a:spLocks noChangeShapeType="1"/>
          </p:cNvSpPr>
          <p:nvPr/>
        </p:nvSpPr>
        <p:spPr bwMode="auto">
          <a:xfrm>
            <a:off x="7854495" y="3671523"/>
            <a:ext cx="0" cy="3077279"/>
          </a:xfrm>
          <a:prstGeom prst="line">
            <a:avLst/>
          </a:prstGeom>
          <a:noFill/>
          <a:ln w="9525">
            <a:solidFill>
              <a:srgbClr val="FF1D17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" name="Line 6">
            <a:extLst>
              <a:ext uri="{FF2B5EF4-FFF2-40B4-BE49-F238E27FC236}">
                <a16:creationId xmlns:a16="http://schemas.microsoft.com/office/drawing/2014/main" id="{0FE20B2E-9F1F-42DF-AA05-F907DABEABC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26115" y="5371734"/>
            <a:ext cx="6957670" cy="47280"/>
          </a:xfrm>
          <a:prstGeom prst="line">
            <a:avLst/>
          </a:prstGeom>
          <a:noFill/>
          <a:ln w="9525">
            <a:solidFill>
              <a:srgbClr val="FF1D17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" name="Text Box 7">
            <a:extLst>
              <a:ext uri="{FF2B5EF4-FFF2-40B4-BE49-F238E27FC236}">
                <a16:creationId xmlns:a16="http://schemas.microsoft.com/office/drawing/2014/main" id="{51559083-02B7-4D79-BC19-1F568D727E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4571" y="4817697"/>
            <a:ext cx="35137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kumimoji="1" lang="en-US" altLang="en-US">
                <a:solidFill>
                  <a:srgbClr val="FF1D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15" name="Text Box 8">
            <a:extLst>
              <a:ext uri="{FF2B5EF4-FFF2-40B4-BE49-F238E27FC236}">
                <a16:creationId xmlns:a16="http://schemas.microsoft.com/office/drawing/2014/main" id="{11F080B7-522E-4F2B-89E6-7C8A83D1D8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5534" y="3517534"/>
            <a:ext cx="35137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kumimoji="1" lang="en-US" altLang="en-US">
                <a:solidFill>
                  <a:srgbClr val="FF1D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09"/>
    </mc:Choice>
    <mc:Fallback xmlns="">
      <p:transition spd="slow" advTm="27209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658" name="Rectangle 2">
            <a:extLst>
              <a:ext uri="{FF2B5EF4-FFF2-40B4-BE49-F238E27FC236}">
                <a16:creationId xmlns:a16="http://schemas.microsoft.com/office/drawing/2014/main" id="{83B0D33E-3DFC-4CA5-978E-ACAB62246C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7787" y="6349"/>
            <a:ext cx="12114213" cy="722312"/>
          </a:xfrm>
          <a:noFill/>
          <a:ln/>
        </p:spPr>
        <p:txBody>
          <a:bodyPr anchor="b"/>
          <a:lstStyle/>
          <a:p>
            <a:r>
              <a:rPr lang="en-US" altLang="en-US" sz="2800" dirty="0"/>
              <a:t>Marr and Hildreth Edge Operator</a:t>
            </a:r>
          </a:p>
        </p:txBody>
      </p:sp>
      <p:sp>
        <p:nvSpPr>
          <p:cNvPr id="710659" name="Line 3">
            <a:extLst>
              <a:ext uri="{FF2B5EF4-FFF2-40B4-BE49-F238E27FC236}">
                <a16:creationId xmlns:a16="http://schemas.microsoft.com/office/drawing/2014/main" id="{C6D3EF65-0755-4814-857F-11EFAFA357C7}"/>
              </a:ext>
            </a:extLst>
          </p:cNvPr>
          <p:cNvSpPr>
            <a:spLocks noChangeShapeType="1"/>
          </p:cNvSpPr>
          <p:nvPr/>
        </p:nvSpPr>
        <p:spPr bwMode="auto">
          <a:xfrm>
            <a:off x="2109788" y="1843088"/>
            <a:ext cx="97155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10660" name="Rectangle 4">
            <a:extLst>
              <a:ext uri="{FF2B5EF4-FFF2-40B4-BE49-F238E27FC236}">
                <a16:creationId xmlns:a16="http://schemas.microsoft.com/office/drawing/2014/main" id="{B1F65030-A482-4EAB-8FCB-0216ABDC8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626" y="1457326"/>
            <a:ext cx="2043113" cy="828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0661" name="Line 5">
            <a:extLst>
              <a:ext uri="{FF2B5EF4-FFF2-40B4-BE49-F238E27FC236}">
                <a16:creationId xmlns:a16="http://schemas.microsoft.com/office/drawing/2014/main" id="{8A8B2942-3D55-49DD-8293-2076F7367E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153026" y="1871663"/>
            <a:ext cx="128587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10662" name="Text Box 6">
            <a:extLst>
              <a:ext uri="{FF2B5EF4-FFF2-40B4-BE49-F238E27FC236}">
                <a16:creationId xmlns:a16="http://schemas.microsoft.com/office/drawing/2014/main" id="{89321778-F633-4421-8320-EF538719F5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188" y="1546454"/>
            <a:ext cx="1588897" cy="646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kumimoji="1"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 Crossings</a:t>
            </a:r>
          </a:p>
          <a:p>
            <a:pPr eaLnBrk="1" hangingPunct="1"/>
            <a:r>
              <a:rPr kumimoji="1"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</a:p>
        </p:txBody>
      </p:sp>
      <p:graphicFrame>
        <p:nvGraphicFramePr>
          <p:cNvPr id="710663" name="Object 7">
            <a:extLst>
              <a:ext uri="{FF2B5EF4-FFF2-40B4-BE49-F238E27FC236}">
                <a16:creationId xmlns:a16="http://schemas.microsoft.com/office/drawing/2014/main" id="{06A77450-6FCF-4642-8BBF-FF846EDDE5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06575" y="1400175"/>
          <a:ext cx="1041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Equation" r:id="rId4" imgW="520560" imgH="203040" progId="Equation.3">
                  <p:embed/>
                </p:oleObj>
              </mc:Choice>
              <mc:Fallback>
                <p:oleObj name="Equation" r:id="rId4" imgW="520560" imgH="203040" progId="Equation.3">
                  <p:embed/>
                  <p:pic>
                    <p:nvPicPr>
                      <p:cNvPr id="710663" name="Object 7">
                        <a:extLst>
                          <a:ext uri="{FF2B5EF4-FFF2-40B4-BE49-F238E27FC236}">
                            <a16:creationId xmlns:a16="http://schemas.microsoft.com/office/drawing/2014/main" id="{06A77450-6FCF-4642-8BBF-FF846EDDE5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6575" y="1400175"/>
                        <a:ext cx="10414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0664" name="Object 8">
            <a:extLst>
              <a:ext uri="{FF2B5EF4-FFF2-40B4-BE49-F238E27FC236}">
                <a16:creationId xmlns:a16="http://schemas.microsoft.com/office/drawing/2014/main" id="{939FCE6E-7CFE-4A58-A071-3A4456323A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71863" y="1619250"/>
          <a:ext cx="9398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name="Equation" r:id="rId6" imgW="469800" imgH="241200" progId="Equation.3">
                  <p:embed/>
                </p:oleObj>
              </mc:Choice>
              <mc:Fallback>
                <p:oleObj name="Equation" r:id="rId6" imgW="469800" imgH="241200" progId="Equation.3">
                  <p:embed/>
                  <p:pic>
                    <p:nvPicPr>
                      <p:cNvPr id="710664" name="Object 8">
                        <a:extLst>
                          <a:ext uri="{FF2B5EF4-FFF2-40B4-BE49-F238E27FC236}">
                            <a16:creationId xmlns:a16="http://schemas.microsoft.com/office/drawing/2014/main" id="{939FCE6E-7CFE-4A58-A071-3A4456323A3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1863" y="1619250"/>
                        <a:ext cx="9398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0665" name="Object 9">
            <a:extLst>
              <a:ext uri="{FF2B5EF4-FFF2-40B4-BE49-F238E27FC236}">
                <a16:creationId xmlns:a16="http://schemas.microsoft.com/office/drawing/2014/main" id="{E885387E-4F41-446B-ADF1-488F0D943A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80013" y="1314450"/>
          <a:ext cx="1143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4" name="Equation" r:id="rId8" imgW="571320" imgH="241200" progId="Equation.3">
                  <p:embed/>
                </p:oleObj>
              </mc:Choice>
              <mc:Fallback>
                <p:oleObj name="Equation" r:id="rId8" imgW="571320" imgH="241200" progId="Equation.3">
                  <p:embed/>
                  <p:pic>
                    <p:nvPicPr>
                      <p:cNvPr id="710665" name="Object 9">
                        <a:extLst>
                          <a:ext uri="{FF2B5EF4-FFF2-40B4-BE49-F238E27FC236}">
                            <a16:creationId xmlns:a16="http://schemas.microsoft.com/office/drawing/2014/main" id="{E885387E-4F41-446B-ADF1-488F0D943A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0013" y="1314450"/>
                        <a:ext cx="11430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0666" name="Line 10">
            <a:extLst>
              <a:ext uri="{FF2B5EF4-FFF2-40B4-BE49-F238E27FC236}">
                <a16:creationId xmlns:a16="http://schemas.microsoft.com/office/drawing/2014/main" id="{1490B1EA-6A18-43FA-A878-652D26F2C1D9}"/>
              </a:ext>
            </a:extLst>
          </p:cNvPr>
          <p:cNvSpPr>
            <a:spLocks noChangeShapeType="1"/>
          </p:cNvSpPr>
          <p:nvPr/>
        </p:nvSpPr>
        <p:spPr bwMode="auto">
          <a:xfrm>
            <a:off x="8021448" y="1797050"/>
            <a:ext cx="144640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10667" name="Text Box 11">
            <a:extLst>
              <a:ext uri="{FF2B5EF4-FFF2-40B4-BE49-F238E27FC236}">
                <a16:creationId xmlns:a16="http://schemas.microsoft.com/office/drawing/2014/main" id="{24B0721E-683E-492B-B405-6C1BF2D14A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4275" y="1346200"/>
            <a:ext cx="12939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kumimoji="1"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Edge Image</a:t>
            </a:r>
          </a:p>
        </p:txBody>
      </p:sp>
      <p:graphicFrame>
        <p:nvGraphicFramePr>
          <p:cNvPr id="710668" name="Object 12">
            <a:extLst>
              <a:ext uri="{FF2B5EF4-FFF2-40B4-BE49-F238E27FC236}">
                <a16:creationId xmlns:a16="http://schemas.microsoft.com/office/drawing/2014/main" id="{7D173C66-92DF-4165-85A8-60706DF5D1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74988" y="5510213"/>
          <a:ext cx="1143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5" name="Equation" r:id="rId10" imgW="571320" imgH="241200" progId="Equation.3">
                  <p:embed/>
                </p:oleObj>
              </mc:Choice>
              <mc:Fallback>
                <p:oleObj name="Equation" r:id="rId10" imgW="571320" imgH="241200" progId="Equation.3">
                  <p:embed/>
                  <p:pic>
                    <p:nvPicPr>
                      <p:cNvPr id="710668" name="Object 12">
                        <a:extLst>
                          <a:ext uri="{FF2B5EF4-FFF2-40B4-BE49-F238E27FC236}">
                            <a16:creationId xmlns:a16="http://schemas.microsoft.com/office/drawing/2014/main" id="{7D173C66-92DF-4165-85A8-60706DF5D1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4988" y="5510213"/>
                        <a:ext cx="11430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0669" name="Picture 13">
            <a:extLst>
              <a:ext uri="{FF2B5EF4-FFF2-40B4-BE49-F238E27FC236}">
                <a16:creationId xmlns:a16="http://schemas.microsoft.com/office/drawing/2014/main" id="{11147959-0E03-4E07-9A8D-CA665890A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26" y="2986088"/>
            <a:ext cx="3590925" cy="2443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0670" name="Text Box 14">
            <a:extLst>
              <a:ext uri="{FF2B5EF4-FFF2-40B4-BE49-F238E27FC236}">
                <a16:creationId xmlns:a16="http://schemas.microsoft.com/office/drawing/2014/main" id="{AE7CC23D-955D-4911-86B4-D3C7BE384F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7851" y="5541963"/>
            <a:ext cx="158889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kumimoji="1"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Zero Crossings</a:t>
            </a:r>
          </a:p>
        </p:txBody>
      </p:sp>
      <p:pic>
        <p:nvPicPr>
          <p:cNvPr id="710671" name="Picture 15">
            <a:extLst>
              <a:ext uri="{FF2B5EF4-FFF2-40B4-BE49-F238E27FC236}">
                <a16:creationId xmlns:a16="http://schemas.microsoft.com/office/drawing/2014/main" id="{6F830839-8F60-4333-87DF-5AAB84A32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50" y="2981326"/>
            <a:ext cx="3581400" cy="236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59"/>
    </mc:Choice>
    <mc:Fallback xmlns="">
      <p:transition spd="slow" advTm="17459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706" name="Picture 2">
            <a:extLst>
              <a:ext uri="{FF2B5EF4-FFF2-40B4-BE49-F238E27FC236}">
                <a16:creationId xmlns:a16="http://schemas.microsoft.com/office/drawing/2014/main" id="{96879C3E-4E27-45CB-8DDE-E65394910135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63" y="171450"/>
            <a:ext cx="2989262" cy="2001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2707" name="Picture 3">
            <a:extLst>
              <a:ext uri="{FF2B5EF4-FFF2-40B4-BE49-F238E27FC236}">
                <a16:creationId xmlns:a16="http://schemas.microsoft.com/office/drawing/2014/main" id="{74BE416A-328F-4608-B3CA-853BB2AF4849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013" y="200025"/>
            <a:ext cx="2989262" cy="2001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2708" name="Picture 4">
            <a:extLst>
              <a:ext uri="{FF2B5EF4-FFF2-40B4-BE49-F238E27FC236}">
                <a16:creationId xmlns:a16="http://schemas.microsoft.com/office/drawing/2014/main" id="{25254876-D30C-4FB0-9C4F-D98254130486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88" y="2376489"/>
            <a:ext cx="2989262" cy="200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2709" name="Picture 5">
            <a:extLst>
              <a:ext uri="{FF2B5EF4-FFF2-40B4-BE49-F238E27FC236}">
                <a16:creationId xmlns:a16="http://schemas.microsoft.com/office/drawing/2014/main" id="{4FA1924E-564C-4EA9-BCCF-F16D719F6C87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063" y="2400300"/>
            <a:ext cx="2989262" cy="2001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2710" name="Picture 6">
            <a:extLst>
              <a:ext uri="{FF2B5EF4-FFF2-40B4-BE49-F238E27FC236}">
                <a16:creationId xmlns:a16="http://schemas.microsoft.com/office/drawing/2014/main" id="{BD3AF983-FE3F-4DE9-A2B3-9A74087DDA36}"/>
              </a:ext>
            </a:extLst>
          </p:cNvPr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026" y="4581525"/>
            <a:ext cx="2989263" cy="2001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2711" name="Picture 7">
            <a:extLst>
              <a:ext uri="{FF2B5EF4-FFF2-40B4-BE49-F238E27FC236}">
                <a16:creationId xmlns:a16="http://schemas.microsoft.com/office/drawing/2014/main" id="{02B083AA-AD8E-42BB-B27B-958C90A96597}"/>
              </a:ext>
            </a:extLst>
          </p:cNvPr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776" y="4600575"/>
            <a:ext cx="2989263" cy="2001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12712" name="Object 8">
            <a:extLst>
              <a:ext uri="{FF2B5EF4-FFF2-40B4-BE49-F238E27FC236}">
                <a16:creationId xmlns:a16="http://schemas.microsoft.com/office/drawing/2014/main" id="{5F0E8561-0A19-4601-B1EE-2B2B799E988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00213" y="944563"/>
          <a:ext cx="7112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Equation" r:id="rId10" imgW="355320" imgH="177480" progId="Equation.3">
                  <p:embed/>
                </p:oleObj>
              </mc:Choice>
              <mc:Fallback>
                <p:oleObj name="Equation" r:id="rId10" imgW="355320" imgH="177480" progId="Equation.3">
                  <p:embed/>
                  <p:pic>
                    <p:nvPicPr>
                      <p:cNvPr id="712712" name="Object 8">
                        <a:extLst>
                          <a:ext uri="{FF2B5EF4-FFF2-40B4-BE49-F238E27FC236}">
                            <a16:creationId xmlns:a16="http://schemas.microsoft.com/office/drawing/2014/main" id="{5F0E8561-0A19-4601-B1EE-2B2B799E98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0213" y="944563"/>
                        <a:ext cx="7112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2713" name="Object 9">
            <a:extLst>
              <a:ext uri="{FF2B5EF4-FFF2-40B4-BE49-F238E27FC236}">
                <a16:creationId xmlns:a16="http://schemas.microsoft.com/office/drawing/2014/main" id="{1DE013A2-7F2F-4F83-9709-D2B2F9C914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12913" y="5454650"/>
          <a:ext cx="762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" name="Equation" r:id="rId12" imgW="380880" imgH="177480" progId="Equation.3">
                  <p:embed/>
                </p:oleObj>
              </mc:Choice>
              <mc:Fallback>
                <p:oleObj name="Equation" r:id="rId12" imgW="380880" imgH="177480" progId="Equation.3">
                  <p:embed/>
                  <p:pic>
                    <p:nvPicPr>
                      <p:cNvPr id="712713" name="Object 9">
                        <a:extLst>
                          <a:ext uri="{FF2B5EF4-FFF2-40B4-BE49-F238E27FC236}">
                            <a16:creationId xmlns:a16="http://schemas.microsoft.com/office/drawing/2014/main" id="{1DE013A2-7F2F-4F83-9709-D2B2F9C914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2913" y="5454650"/>
                        <a:ext cx="762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2714" name="Object 10">
            <a:extLst>
              <a:ext uri="{FF2B5EF4-FFF2-40B4-BE49-F238E27FC236}">
                <a16:creationId xmlns:a16="http://schemas.microsoft.com/office/drawing/2014/main" id="{90C0DF75-D49D-4CE7-B01C-20946C2FC8F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92275" y="3206750"/>
          <a:ext cx="7366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" name="Equation" r:id="rId14" imgW="368280" imgH="177480" progId="Equation.3">
                  <p:embed/>
                </p:oleObj>
              </mc:Choice>
              <mc:Fallback>
                <p:oleObj name="Equation" r:id="rId14" imgW="368280" imgH="177480" progId="Equation.3">
                  <p:embed/>
                  <p:pic>
                    <p:nvPicPr>
                      <p:cNvPr id="712714" name="Object 10">
                        <a:extLst>
                          <a:ext uri="{FF2B5EF4-FFF2-40B4-BE49-F238E27FC236}">
                            <a16:creationId xmlns:a16="http://schemas.microsoft.com/office/drawing/2014/main" id="{90C0DF75-D49D-4CE7-B01C-20946C2FC8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3206750"/>
                        <a:ext cx="7366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64"/>
    </mc:Choice>
    <mc:Fallback xmlns="">
      <p:transition spd="slow" advTm="15064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4C0D31D-5CD6-417D-9C25-7D2A3174F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l-GR" sz="4000" dirty="0">
                <a:solidFill>
                  <a:srgbClr val="FFFFFF"/>
                </a:solidFill>
              </a:rPr>
              <a:t>Είναι αποδεκτή η ακμή που εντόπισα;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429AF7-5EA0-4C1C-9004-A280B39BE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836" y="3722353"/>
            <a:ext cx="285750" cy="371475"/>
          </a:xfrm>
          <a:prstGeom prst="rect">
            <a:avLst/>
          </a:prstGeom>
          <a:solidFill>
            <a:srgbClr val="FF1D17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B6CADB-384A-46AE-A80F-3E81CE5E4A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074" y="4603416"/>
            <a:ext cx="285750" cy="371475"/>
          </a:xfrm>
          <a:prstGeom prst="rect">
            <a:avLst/>
          </a:prstGeom>
          <a:solidFill>
            <a:srgbClr val="FF1D17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78C4093D-C3B8-45BF-9AD3-6D321802E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599" y="5498766"/>
            <a:ext cx="285750" cy="371475"/>
          </a:xfrm>
          <a:prstGeom prst="rect">
            <a:avLst/>
          </a:prstGeom>
          <a:solidFill>
            <a:srgbClr val="FF1D17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BAAC4898-A7F5-4573-9308-FAAB940DEC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836" y="5051091"/>
            <a:ext cx="285750" cy="371475"/>
          </a:xfrm>
          <a:prstGeom prst="rect">
            <a:avLst/>
          </a:prstGeom>
          <a:solidFill>
            <a:srgbClr val="FF1D17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192F6F84-3809-48A5-8FC4-FDB448DFD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074" y="4160503"/>
            <a:ext cx="285750" cy="371475"/>
          </a:xfrm>
          <a:prstGeom prst="rect">
            <a:avLst/>
          </a:prstGeom>
          <a:solidFill>
            <a:srgbClr val="FF1D17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95B36527-4DAA-4287-BD48-264783330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2493" y="3750928"/>
            <a:ext cx="285750" cy="371475"/>
          </a:xfrm>
          <a:prstGeom prst="rect">
            <a:avLst/>
          </a:prstGeom>
          <a:solidFill>
            <a:srgbClr val="0F299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54D17EA-AA8A-41E1-B5B1-C9300BC2D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7730" y="4631990"/>
            <a:ext cx="285750" cy="371475"/>
          </a:xfrm>
          <a:prstGeom prst="rect">
            <a:avLst/>
          </a:prstGeom>
          <a:solidFill>
            <a:srgbClr val="0F299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878D0BC0-6305-46A4-8D9B-DE7E4C3B30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5930" y="5584490"/>
            <a:ext cx="285750" cy="371475"/>
          </a:xfrm>
          <a:prstGeom prst="rect">
            <a:avLst/>
          </a:prstGeom>
          <a:solidFill>
            <a:srgbClr val="0F299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E9213D35-9E55-472B-9B5F-88DF96BDDC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7668" y="4217653"/>
            <a:ext cx="285750" cy="371475"/>
          </a:xfrm>
          <a:prstGeom prst="rect">
            <a:avLst/>
          </a:prstGeom>
          <a:solidFill>
            <a:srgbClr val="0F299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81B07A1F-A461-4A04-BCBD-10D386B085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1455" y="3636628"/>
            <a:ext cx="285750" cy="371475"/>
          </a:xfrm>
          <a:prstGeom prst="rect">
            <a:avLst/>
          </a:prstGeom>
          <a:solidFill>
            <a:srgbClr val="2B713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8" name="Rectangle 14">
            <a:extLst>
              <a:ext uri="{FF2B5EF4-FFF2-40B4-BE49-F238E27FC236}">
                <a16:creationId xmlns:a16="http://schemas.microsoft.com/office/drawing/2014/main" id="{3C178D40-DA2E-424D-84CB-DEAAC27620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6693" y="4517690"/>
            <a:ext cx="285750" cy="371475"/>
          </a:xfrm>
          <a:prstGeom prst="rect">
            <a:avLst/>
          </a:prstGeom>
          <a:solidFill>
            <a:srgbClr val="2B713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0" name="Rectangle 15">
            <a:extLst>
              <a:ext uri="{FF2B5EF4-FFF2-40B4-BE49-F238E27FC236}">
                <a16:creationId xmlns:a16="http://schemas.microsoft.com/office/drawing/2014/main" id="{72BF196C-B209-4EB9-A2BB-487022A818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7693" y="5398753"/>
            <a:ext cx="285750" cy="371475"/>
          </a:xfrm>
          <a:prstGeom prst="rect">
            <a:avLst/>
          </a:prstGeom>
          <a:solidFill>
            <a:srgbClr val="2B713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2" name="Rectangle 16">
            <a:extLst>
              <a:ext uri="{FF2B5EF4-FFF2-40B4-BE49-F238E27FC236}">
                <a16:creationId xmlns:a16="http://schemas.microsoft.com/office/drawing/2014/main" id="{4C2764F7-776B-4979-B143-B037C18FB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8643" y="4951078"/>
            <a:ext cx="285750" cy="371475"/>
          </a:xfrm>
          <a:prstGeom prst="rect">
            <a:avLst/>
          </a:prstGeom>
          <a:solidFill>
            <a:srgbClr val="2B713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4" name="Rectangle 17">
            <a:extLst>
              <a:ext uri="{FF2B5EF4-FFF2-40B4-BE49-F238E27FC236}">
                <a16:creationId xmlns:a16="http://schemas.microsoft.com/office/drawing/2014/main" id="{462F4BD8-BD51-4A8B-9F71-7F8F47DAA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3880" y="4074778"/>
            <a:ext cx="285750" cy="371475"/>
          </a:xfrm>
          <a:prstGeom prst="rect">
            <a:avLst/>
          </a:prstGeom>
          <a:solidFill>
            <a:srgbClr val="2B713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6" name="Rectangle 18">
            <a:extLst>
              <a:ext uri="{FF2B5EF4-FFF2-40B4-BE49-F238E27FC236}">
                <a16:creationId xmlns:a16="http://schemas.microsoft.com/office/drawing/2014/main" id="{0CA99764-79DF-4091-AC73-FA06F90642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0380" y="3536615"/>
            <a:ext cx="285750" cy="371475"/>
          </a:xfrm>
          <a:prstGeom prst="rect">
            <a:avLst/>
          </a:prstGeom>
          <a:solidFill>
            <a:srgbClr val="02040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8" name="Rectangle 19">
            <a:extLst>
              <a:ext uri="{FF2B5EF4-FFF2-40B4-BE49-F238E27FC236}">
                <a16:creationId xmlns:a16="http://schemas.microsoft.com/office/drawing/2014/main" id="{F414B2E7-B0C0-47DC-81B7-011506DD7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5618" y="4417678"/>
            <a:ext cx="285750" cy="371475"/>
          </a:xfrm>
          <a:prstGeom prst="rect">
            <a:avLst/>
          </a:prstGeom>
          <a:solidFill>
            <a:srgbClr val="02040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0" name="Rectangle 20">
            <a:extLst>
              <a:ext uri="{FF2B5EF4-FFF2-40B4-BE49-F238E27FC236}">
                <a16:creationId xmlns:a16="http://schemas.microsoft.com/office/drawing/2014/main" id="{300E8E1D-8864-44FA-81B7-25AB3D288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5143" y="5313028"/>
            <a:ext cx="285750" cy="371475"/>
          </a:xfrm>
          <a:prstGeom prst="rect">
            <a:avLst/>
          </a:prstGeom>
          <a:solidFill>
            <a:srgbClr val="02040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2" name="Rectangle 21">
            <a:extLst>
              <a:ext uri="{FF2B5EF4-FFF2-40B4-BE49-F238E27FC236}">
                <a16:creationId xmlns:a16="http://schemas.microsoft.com/office/drawing/2014/main" id="{C5960EC9-E506-4FC1-9DD7-7A2CF04B33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0380" y="4865353"/>
            <a:ext cx="285750" cy="371475"/>
          </a:xfrm>
          <a:prstGeom prst="rect">
            <a:avLst/>
          </a:prstGeom>
          <a:solidFill>
            <a:srgbClr val="02040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4" name="Rectangle 22">
            <a:extLst>
              <a:ext uri="{FF2B5EF4-FFF2-40B4-BE49-F238E27FC236}">
                <a16:creationId xmlns:a16="http://schemas.microsoft.com/office/drawing/2014/main" id="{A7BA74A9-0953-4026-96AF-A8470B1A5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5618" y="3974765"/>
            <a:ext cx="285750" cy="371475"/>
          </a:xfrm>
          <a:prstGeom prst="rect">
            <a:avLst/>
          </a:prstGeom>
          <a:solidFill>
            <a:srgbClr val="02040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6" name="Rectangle 23">
            <a:extLst>
              <a:ext uri="{FF2B5EF4-FFF2-40B4-BE49-F238E27FC236}">
                <a16:creationId xmlns:a16="http://schemas.microsoft.com/office/drawing/2014/main" id="{AC66803F-98AB-4EE7-AD22-10F47ED5CF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17568" y="3522328"/>
            <a:ext cx="285750" cy="371475"/>
          </a:xfrm>
          <a:prstGeom prst="rect">
            <a:avLst/>
          </a:prstGeom>
          <a:solidFill>
            <a:srgbClr val="02040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8" name="Rectangle 24">
            <a:extLst>
              <a:ext uri="{FF2B5EF4-FFF2-40B4-BE49-F238E27FC236}">
                <a16:creationId xmlns:a16="http://schemas.microsoft.com/office/drawing/2014/main" id="{17B508AC-B83C-45ED-844C-2D3886827B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2330" y="5298740"/>
            <a:ext cx="285750" cy="371475"/>
          </a:xfrm>
          <a:prstGeom prst="rect">
            <a:avLst/>
          </a:prstGeom>
          <a:solidFill>
            <a:srgbClr val="02040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0" name="Rectangle 25">
            <a:extLst>
              <a:ext uri="{FF2B5EF4-FFF2-40B4-BE49-F238E27FC236}">
                <a16:creationId xmlns:a16="http://schemas.microsoft.com/office/drawing/2014/main" id="{F2B0B23D-C43B-4062-BACE-277D0A8F6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12805" y="3960478"/>
            <a:ext cx="285750" cy="371475"/>
          </a:xfrm>
          <a:prstGeom prst="rect">
            <a:avLst/>
          </a:prstGeom>
          <a:solidFill>
            <a:srgbClr val="02040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2" name="Rectangle 26">
            <a:extLst>
              <a:ext uri="{FF2B5EF4-FFF2-40B4-BE49-F238E27FC236}">
                <a16:creationId xmlns:a16="http://schemas.microsoft.com/office/drawing/2014/main" id="{E33214BC-4A6B-4F2F-AA40-1C42D8B7E8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0805" y="5313028"/>
            <a:ext cx="285750" cy="371475"/>
          </a:xfrm>
          <a:prstGeom prst="rect">
            <a:avLst/>
          </a:prstGeom>
          <a:solidFill>
            <a:srgbClr val="02040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4" name="Rectangle 27">
            <a:extLst>
              <a:ext uri="{FF2B5EF4-FFF2-40B4-BE49-F238E27FC236}">
                <a16:creationId xmlns:a16="http://schemas.microsoft.com/office/drawing/2014/main" id="{CC9243C3-99EB-40CA-AD60-D86A48D300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6043" y="4865353"/>
            <a:ext cx="285750" cy="371475"/>
          </a:xfrm>
          <a:prstGeom prst="rect">
            <a:avLst/>
          </a:prstGeom>
          <a:solidFill>
            <a:srgbClr val="02040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6" name="Rectangle 28">
            <a:extLst>
              <a:ext uri="{FF2B5EF4-FFF2-40B4-BE49-F238E27FC236}">
                <a16:creationId xmlns:a16="http://schemas.microsoft.com/office/drawing/2014/main" id="{9BD6C2F7-F6AD-4002-8320-A38E00D85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65230" y="3955715"/>
            <a:ext cx="285750" cy="371475"/>
          </a:xfrm>
          <a:prstGeom prst="rect">
            <a:avLst/>
          </a:prstGeom>
          <a:solidFill>
            <a:srgbClr val="02040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8" name="Text Box 29">
            <a:extLst>
              <a:ext uri="{FF2B5EF4-FFF2-40B4-BE49-F238E27FC236}">
                <a16:creationId xmlns:a16="http://schemas.microsoft.com/office/drawing/2014/main" id="{49E5D421-F51E-40D7-B708-0301687ED6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1444" y="6008353"/>
            <a:ext cx="26558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kumimoji="1" lang="en-US" altLang="en-US" sz="2000" dirty="0">
                <a:solidFill>
                  <a:srgbClr val="0F29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Poor robustness to noise</a:t>
            </a:r>
          </a:p>
        </p:txBody>
      </p:sp>
      <p:sp>
        <p:nvSpPr>
          <p:cNvPr id="60" name="Text Box 30">
            <a:extLst>
              <a:ext uri="{FF2B5EF4-FFF2-40B4-BE49-F238E27FC236}">
                <a16:creationId xmlns:a16="http://schemas.microsoft.com/office/drawing/2014/main" id="{1D70CBCE-5883-4C04-BF89-7CF7DC048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9319" y="5989303"/>
            <a:ext cx="19081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kumimoji="1" lang="en-US" altLang="en-US" sz="2000" dirty="0">
                <a:solidFill>
                  <a:srgbClr val="2B71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Poor localization</a:t>
            </a:r>
          </a:p>
        </p:txBody>
      </p:sp>
      <p:sp>
        <p:nvSpPr>
          <p:cNvPr id="62" name="Text Box 31">
            <a:extLst>
              <a:ext uri="{FF2B5EF4-FFF2-40B4-BE49-F238E27FC236}">
                <a16:creationId xmlns:a16="http://schemas.microsoft.com/office/drawing/2014/main" id="{8B3A51AC-6403-4305-AF62-D0EBCA0A56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3469" y="5998828"/>
            <a:ext cx="22701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kumimoji="1" lang="en-US" altLang="en-US" sz="2000" dirty="0">
                <a:solidFill>
                  <a:srgbClr val="02040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 many responses</a:t>
            </a:r>
          </a:p>
        </p:txBody>
      </p:sp>
      <p:sp>
        <p:nvSpPr>
          <p:cNvPr id="64" name="Text Box 32">
            <a:extLst>
              <a:ext uri="{FF2B5EF4-FFF2-40B4-BE49-F238E27FC236}">
                <a16:creationId xmlns:a16="http://schemas.microsoft.com/office/drawing/2014/main" id="{3C8B1F7E-23BE-4A7E-A2B3-9F07A0532E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612" y="6008353"/>
            <a:ext cx="12493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kumimoji="1" lang="en-US" altLang="en-US" sz="2000" dirty="0">
                <a:solidFill>
                  <a:srgbClr val="FF1D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 Edge</a:t>
            </a:r>
          </a:p>
        </p:txBody>
      </p:sp>
    </p:spTree>
    <p:extLst>
      <p:ext uri="{BB962C8B-B14F-4D97-AF65-F5344CB8AC3E}">
        <p14:creationId xmlns:p14="http://schemas.microsoft.com/office/powerpoint/2010/main" val="15866638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626" name="Rectangle 2">
            <a:extLst>
              <a:ext uri="{FF2B5EF4-FFF2-40B4-BE49-F238E27FC236}">
                <a16:creationId xmlns:a16="http://schemas.microsoft.com/office/drawing/2014/main" id="{B28BF354-8F79-41A3-9F64-FCC9F30F92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l-GR" altLang="en-US" sz="4000">
                <a:solidFill>
                  <a:srgbClr val="FFFFFF"/>
                </a:solidFill>
              </a:rPr>
              <a:t>Επιπτώσεις Λαπλασιανού τελεστή</a:t>
            </a:r>
            <a:endParaRPr lang="th-TH" altLang="en-US" sz="4000">
              <a:solidFill>
                <a:srgbClr val="FFFFFF"/>
              </a:solidFill>
            </a:endParaRP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A3BAAF11-D437-4088-B436-0C9F350D33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pPr eaLnBrk="1" hangingPunct="1">
              <a:spcAft>
                <a:spcPct val="20000"/>
              </a:spcAft>
            </a:pPr>
            <a:r>
              <a:rPr lang="el-GR" altLang="en-US" sz="2000" dirty="0">
                <a:solidFill>
                  <a:srgbClr val="000000"/>
                </a:solidFill>
              </a:rPr>
              <a:t>καθώς είναι τελεστής </a:t>
            </a:r>
            <a:r>
              <a:rPr lang="el-GR" altLang="en-US" sz="2000" dirty="0" err="1">
                <a:solidFill>
                  <a:srgbClr val="000000"/>
                </a:solidFill>
              </a:rPr>
              <a:t>παραγώγισης</a:t>
            </a:r>
            <a:r>
              <a:rPr lang="en-US" altLang="en-US" sz="2000" dirty="0">
                <a:solidFill>
                  <a:srgbClr val="000000"/>
                </a:solidFill>
              </a:rPr>
              <a:t>,</a:t>
            </a:r>
          </a:p>
          <a:p>
            <a:pPr lvl="1" eaLnBrk="1" hangingPunct="1">
              <a:spcAft>
                <a:spcPct val="20000"/>
              </a:spcAft>
            </a:pPr>
            <a:r>
              <a:rPr lang="el-GR" altLang="en-US" sz="2000" dirty="0">
                <a:solidFill>
                  <a:srgbClr val="000000"/>
                </a:solidFill>
              </a:rPr>
              <a:t>τονίζει τις ασυνέχειες (απότομες αλλαγές) φωτεινότητας σε μια εικόνα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 lvl="1" eaLnBrk="1" hangingPunct="1">
              <a:spcAft>
                <a:spcPct val="20000"/>
              </a:spcAft>
            </a:pPr>
            <a:r>
              <a:rPr lang="el-GR" altLang="en-US" sz="2000" dirty="0">
                <a:solidFill>
                  <a:srgbClr val="000000"/>
                </a:solidFill>
              </a:rPr>
              <a:t>υποβαθμίζει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l-GR" altLang="en-US" sz="2000" dirty="0">
                <a:solidFill>
                  <a:srgbClr val="000000"/>
                </a:solidFill>
              </a:rPr>
              <a:t>περιοχές με ελαφρά μεταβαλλόμενες τιμές γκρίζου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 eaLnBrk="1" hangingPunct="1">
              <a:spcAft>
                <a:spcPct val="20000"/>
              </a:spcAft>
            </a:pPr>
            <a:r>
              <a:rPr lang="el-GR" altLang="en-US" sz="2000" dirty="0">
                <a:solidFill>
                  <a:srgbClr val="000000"/>
                </a:solidFill>
              </a:rPr>
              <a:t>έχει την τάση να παράγει εικόνες που έχουν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 lvl="1" eaLnBrk="1" hangingPunct="1">
              <a:spcAft>
                <a:spcPct val="20000"/>
              </a:spcAft>
            </a:pPr>
            <a:r>
              <a:rPr lang="el-GR" altLang="en-US" sz="2000" dirty="0">
                <a:solidFill>
                  <a:srgbClr val="000000"/>
                </a:solidFill>
              </a:rPr>
              <a:t>γκρίζες ακμές και άλλες </a:t>
            </a:r>
            <a:r>
              <a:rPr lang="el-GR" altLang="en-US" sz="2000" dirty="0" err="1">
                <a:solidFill>
                  <a:srgbClr val="000000"/>
                </a:solidFill>
              </a:rPr>
              <a:t>ασυνέχεις</a:t>
            </a:r>
            <a:r>
              <a:rPr lang="el-GR" altLang="en-US" sz="2000" dirty="0">
                <a:solidFill>
                  <a:srgbClr val="000000"/>
                </a:solidFill>
              </a:rPr>
              <a:t> πάνω από ένα σκοτεινό υποβαθμισμένο υπόβαθρο.</a:t>
            </a:r>
            <a:endParaRPr lang="th-TH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626" name="Rectangle 2">
            <a:extLst>
              <a:ext uri="{FF2B5EF4-FFF2-40B4-BE49-F238E27FC236}">
                <a16:creationId xmlns:a16="http://schemas.microsoft.com/office/drawing/2014/main" id="{B28BF354-8F79-41A3-9F64-FCC9F30F92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l-GR" altLang="en-US" sz="4000" dirty="0">
                <a:solidFill>
                  <a:srgbClr val="FFFFFF"/>
                </a:solidFill>
              </a:rPr>
              <a:t>Διόρθωση της υποβάθμισης υπόβαθρου</a:t>
            </a:r>
            <a:endParaRPr lang="th-TH" altLang="en-US" sz="4000" dirty="0">
              <a:solidFill>
                <a:srgbClr val="FFFFFF"/>
              </a:solidFill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C968121-51BA-40C0-B9FF-09456D686459}"/>
              </a:ext>
            </a:extLst>
          </p:cNvPr>
          <p:cNvSpPr txBox="1">
            <a:spLocks noChangeArrowheads="1"/>
          </p:cNvSpPr>
          <p:nvPr/>
        </p:nvSpPr>
        <p:spPr>
          <a:xfrm>
            <a:off x="2420938" y="2465388"/>
            <a:ext cx="7772400" cy="1771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altLang="en-US" dirty="0"/>
              <a:t>γίνεται εύκολα με πρόσθεση της αρχικής εικόνας πάνω στη </a:t>
            </a:r>
            <a:r>
              <a:rPr lang="el-GR" altLang="en-US" dirty="0" err="1"/>
              <a:t>Λαπλασιανή</a:t>
            </a:r>
            <a:r>
              <a:rPr lang="el-GR" altLang="en-US" dirty="0"/>
              <a:t> εικόνα </a:t>
            </a:r>
            <a:endParaRPr lang="en-US" altLang="en-US" dirty="0"/>
          </a:p>
          <a:p>
            <a:r>
              <a:rPr lang="el-GR" altLang="en-US" dirty="0"/>
              <a:t>προσοχή στη </a:t>
            </a:r>
            <a:r>
              <a:rPr lang="el-GR" altLang="en-US" dirty="0" err="1"/>
              <a:t>Λαπλασιανή</a:t>
            </a:r>
            <a:r>
              <a:rPr lang="el-GR" altLang="en-US" dirty="0"/>
              <a:t> μάσκα</a:t>
            </a:r>
            <a:endParaRPr lang="en-US" altLang="en-US" dirty="0"/>
          </a:p>
          <a:p>
            <a:endParaRPr lang="th-TH" altLang="en-US" dirty="0"/>
          </a:p>
        </p:txBody>
      </p:sp>
      <p:graphicFrame>
        <p:nvGraphicFramePr>
          <p:cNvPr id="4" name="Object 5">
            <a:extLst>
              <a:ext uri="{FF2B5EF4-FFF2-40B4-BE49-F238E27FC236}">
                <a16:creationId xmlns:a16="http://schemas.microsoft.com/office/drawing/2014/main" id="{11952A58-A714-4929-A2A1-15DA951864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1239" y="4241800"/>
          <a:ext cx="4281487" cy="110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Equation" r:id="rId4" imgW="1866900" imgH="482600" progId="Equation.3">
                  <p:embed/>
                </p:oleObj>
              </mc:Choice>
              <mc:Fallback>
                <p:oleObj name="Equation" r:id="rId4" imgW="1866900" imgH="482600" progId="Equation.3">
                  <p:embed/>
                  <p:pic>
                    <p:nvPicPr>
                      <p:cNvPr id="4" name="Object 5">
                        <a:extLst>
                          <a:ext uri="{FF2B5EF4-FFF2-40B4-BE49-F238E27FC236}">
                            <a16:creationId xmlns:a16="http://schemas.microsoft.com/office/drawing/2014/main" id="{11952A58-A714-4929-A2A1-15DA95186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1239" y="4241800"/>
                        <a:ext cx="4281487" cy="1106488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6 - Ομάδα">
            <a:extLst>
              <a:ext uri="{FF2B5EF4-FFF2-40B4-BE49-F238E27FC236}">
                <a16:creationId xmlns:a16="http://schemas.microsoft.com/office/drawing/2014/main" id="{5D47401F-4ABE-43C1-AA70-AFC06AC3DFE1}"/>
              </a:ext>
            </a:extLst>
          </p:cNvPr>
          <p:cNvGrpSpPr>
            <a:grpSpLocks/>
          </p:cNvGrpSpPr>
          <p:nvPr/>
        </p:nvGrpSpPr>
        <p:grpSpPr bwMode="auto">
          <a:xfrm>
            <a:off x="7121526" y="3789364"/>
            <a:ext cx="3419475" cy="2605087"/>
            <a:chOff x="5597912" y="3789363"/>
            <a:chExt cx="3419475" cy="2605087"/>
          </a:xfrm>
        </p:grpSpPr>
        <p:sp>
          <p:nvSpPr>
            <p:cNvPr id="12" name="AutoShape 6">
              <a:extLst>
                <a:ext uri="{FF2B5EF4-FFF2-40B4-BE49-F238E27FC236}">
                  <a16:creationId xmlns:a16="http://schemas.microsoft.com/office/drawing/2014/main" id="{590CF7E7-99FE-40C3-95F6-FF8C9998CA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912" y="3789363"/>
              <a:ext cx="3419475" cy="1050925"/>
            </a:xfrm>
            <a:prstGeom prst="borderCallout2">
              <a:avLst>
                <a:gd name="adj1" fmla="val 10875"/>
                <a:gd name="adj2" fmla="val -2403"/>
                <a:gd name="adj3" fmla="val 10875"/>
                <a:gd name="adj4" fmla="val -12977"/>
                <a:gd name="adj5" fmla="val 55046"/>
                <a:gd name="adj6" fmla="val -20144"/>
              </a:avLst>
            </a:prstGeom>
            <a:solidFill>
              <a:srgbClr val="5A79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l-GR" altLang="en-US" sz="2000">
                  <a:latin typeface="Comic Sans MS" panose="030F0702030302020204" pitchFamily="66" charset="0"/>
                  <a:ea typeface="Angsana New" panose="02020603050405020304" pitchFamily="18" charset="-34"/>
                </a:rPr>
                <a:t>αν ο κεντρικός συντελεστής της Λαπλασιανής μάσκας είναι αρνητικός</a:t>
              </a:r>
              <a:endParaRPr lang="th-TH" altLang="en-US" sz="2000">
                <a:latin typeface="Comic Sans MS" panose="030F0702030302020204" pitchFamily="66" charset="0"/>
                <a:ea typeface="Angsana New" panose="02020603050405020304" pitchFamily="18" charset="-34"/>
              </a:endParaRPr>
            </a:p>
          </p:txBody>
        </p:sp>
        <p:sp>
          <p:nvSpPr>
            <p:cNvPr id="13" name="AutoShape 7">
              <a:extLst>
                <a:ext uri="{FF2B5EF4-FFF2-40B4-BE49-F238E27FC236}">
                  <a16:creationId xmlns:a16="http://schemas.microsoft.com/office/drawing/2014/main" id="{5F6686FA-633D-410B-A9F3-981195108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912" y="5343525"/>
              <a:ext cx="3419475" cy="1050925"/>
            </a:xfrm>
            <a:prstGeom prst="borderCallout2">
              <a:avLst>
                <a:gd name="adj1" fmla="val 10875"/>
                <a:gd name="adj2" fmla="val -2403"/>
                <a:gd name="adj3" fmla="val 10875"/>
                <a:gd name="adj4" fmla="val -11120"/>
                <a:gd name="adj5" fmla="val -15444"/>
                <a:gd name="adj6" fmla="val -19153"/>
              </a:avLst>
            </a:prstGeom>
            <a:solidFill>
              <a:srgbClr val="5A79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l-GR" altLang="en-US" sz="2000">
                  <a:latin typeface="Comic Sans MS" panose="030F0702030302020204" pitchFamily="66" charset="0"/>
                  <a:ea typeface="Angsana New" panose="02020603050405020304" pitchFamily="18" charset="-34"/>
                </a:rPr>
                <a:t>αν ο κεντρικός συντελεστής της Λαπλασιανής μάσκας είναι θετικός</a:t>
              </a:r>
              <a:endParaRPr lang="th-TH" altLang="en-US" sz="2000">
                <a:latin typeface="Comic Sans MS" panose="030F0702030302020204" pitchFamily="66" charset="0"/>
                <a:ea typeface="Angsana New" panose="02020603050405020304" pitchFamily="18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95167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626" name="Rectangle 2">
            <a:extLst>
              <a:ext uri="{FF2B5EF4-FFF2-40B4-BE49-F238E27FC236}">
                <a16:creationId xmlns:a16="http://schemas.microsoft.com/office/drawing/2014/main" id="{B28BF354-8F79-41A3-9F64-FCC9F30F92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l-GR" altLang="en-US" sz="4000" dirty="0">
                <a:solidFill>
                  <a:srgbClr val="FFFFFF"/>
                </a:solidFill>
              </a:rPr>
              <a:t>Παράδειγμα</a:t>
            </a:r>
            <a:endParaRPr lang="th-TH" altLang="en-US" sz="4000" dirty="0">
              <a:solidFill>
                <a:srgbClr val="FFFFFF"/>
              </a:solidFill>
            </a:endParaRPr>
          </a:p>
        </p:txBody>
      </p:sp>
      <p:grpSp>
        <p:nvGrpSpPr>
          <p:cNvPr id="10" name="Group 57">
            <a:extLst>
              <a:ext uri="{FF2B5EF4-FFF2-40B4-BE49-F238E27FC236}">
                <a16:creationId xmlns:a16="http://schemas.microsoft.com/office/drawing/2014/main" id="{2784C5B1-D89D-4CA3-A9C1-D67AD43F238A}"/>
              </a:ext>
            </a:extLst>
          </p:cNvPr>
          <p:cNvGrpSpPr>
            <a:grpSpLocks/>
          </p:cNvGrpSpPr>
          <p:nvPr/>
        </p:nvGrpSpPr>
        <p:grpSpPr bwMode="auto">
          <a:xfrm>
            <a:off x="1724026" y="2403089"/>
            <a:ext cx="3897313" cy="4454911"/>
            <a:chOff x="558" y="1202"/>
            <a:chExt cx="2455" cy="2901"/>
          </a:xfrm>
        </p:grpSpPr>
        <p:pic>
          <p:nvPicPr>
            <p:cNvPr id="14" name="Picture 50" descr="http://www.idlcoyote.com/ip_tips/sharpen_1.jpg">
              <a:extLst>
                <a:ext uri="{FF2B5EF4-FFF2-40B4-BE49-F238E27FC236}">
                  <a16:creationId xmlns:a16="http://schemas.microsoft.com/office/drawing/2014/main" id="{1EA14D80-68EF-420B-92C7-CE6C7F4BE6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" y="1205"/>
              <a:ext cx="1230" cy="1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52" descr="http://www.idlcoyote.com/ip_tips/sharpen_4.jpg">
              <a:extLst>
                <a:ext uri="{FF2B5EF4-FFF2-40B4-BE49-F238E27FC236}">
                  <a16:creationId xmlns:a16="http://schemas.microsoft.com/office/drawing/2014/main" id="{BA68DABF-2FA3-4C67-852E-E0ED222C22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" y="2628"/>
              <a:ext cx="1224" cy="1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54" descr="http://www.idlcoyote.com/ip_tips/sharpen_3.jpg">
              <a:extLst>
                <a:ext uri="{FF2B5EF4-FFF2-40B4-BE49-F238E27FC236}">
                  <a16:creationId xmlns:a16="http://schemas.microsoft.com/office/drawing/2014/main" id="{228D5D67-ACDE-4B35-BF99-C3E8102DE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" y="1202"/>
              <a:ext cx="1224" cy="1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56" descr="http://www.idlcoyote.com/ip_tips/sharpen_6.jpg">
              <a:extLst>
                <a:ext uri="{FF2B5EF4-FFF2-40B4-BE49-F238E27FC236}">
                  <a16:creationId xmlns:a16="http://schemas.microsoft.com/office/drawing/2014/main" id="{A353ECB4-8A9B-41C6-9EAD-CD69704002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" y="2624"/>
              <a:ext cx="1226" cy="1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Rectangle 4">
            <a:extLst>
              <a:ext uri="{FF2B5EF4-FFF2-40B4-BE49-F238E27FC236}">
                <a16:creationId xmlns:a16="http://schemas.microsoft.com/office/drawing/2014/main" id="{02CB608F-969E-43F5-A554-9453660D1C8B}"/>
              </a:ext>
            </a:extLst>
          </p:cNvPr>
          <p:cNvSpPr txBox="1">
            <a:spLocks noChangeArrowheads="1"/>
          </p:cNvSpPr>
          <p:nvPr/>
        </p:nvSpPr>
        <p:spPr>
          <a:xfrm>
            <a:off x="6142036" y="2422525"/>
            <a:ext cx="4324350" cy="443547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ct val="20000"/>
              </a:spcAft>
            </a:pPr>
            <a:r>
              <a:rPr lang="en-US" altLang="en-US" sz="2000" dirty="0"/>
              <a:t>a) </a:t>
            </a:r>
            <a:r>
              <a:rPr lang="el-GR" altLang="en-US" sz="2000" dirty="0"/>
              <a:t>εικόνα του βόρειου πόλου της Σελήνης</a:t>
            </a:r>
            <a:endParaRPr lang="en-US" altLang="en-US" sz="2000" dirty="0"/>
          </a:p>
          <a:p>
            <a:pPr>
              <a:lnSpc>
                <a:spcPct val="110000"/>
              </a:lnSpc>
              <a:spcAft>
                <a:spcPct val="20000"/>
              </a:spcAft>
            </a:pPr>
            <a:r>
              <a:rPr lang="en-US" altLang="en-US" sz="2000" dirty="0"/>
              <a:t>b) </a:t>
            </a:r>
            <a:r>
              <a:rPr lang="el-GR" altLang="en-US" sz="2000" dirty="0"/>
              <a:t>Το αποτέλεσμα της </a:t>
            </a:r>
            <a:r>
              <a:rPr lang="el-GR" altLang="en-US" sz="2000" dirty="0" err="1"/>
              <a:t>Λαπλασιανής</a:t>
            </a:r>
            <a:r>
              <a:rPr lang="el-GR" altLang="en-US" sz="2000" dirty="0"/>
              <a:t> με τη μάσκα</a:t>
            </a:r>
            <a:r>
              <a:rPr lang="en-US" altLang="en-US" sz="2000" dirty="0"/>
              <a:t> </a:t>
            </a:r>
          </a:p>
          <a:p>
            <a:pPr>
              <a:lnSpc>
                <a:spcPct val="110000"/>
              </a:lnSpc>
              <a:spcAft>
                <a:spcPct val="20000"/>
              </a:spcAft>
            </a:pPr>
            <a:endParaRPr lang="en-US" altLang="en-US" sz="2000" dirty="0"/>
          </a:p>
          <a:p>
            <a:pPr>
              <a:lnSpc>
                <a:spcPct val="110000"/>
              </a:lnSpc>
              <a:spcAft>
                <a:spcPct val="20000"/>
              </a:spcAft>
            </a:pPr>
            <a:endParaRPr lang="en-US" altLang="en-US" sz="2000" dirty="0"/>
          </a:p>
          <a:p>
            <a:pPr>
              <a:lnSpc>
                <a:spcPct val="110000"/>
              </a:lnSpc>
              <a:spcAft>
                <a:spcPct val="20000"/>
              </a:spcAft>
            </a:pPr>
            <a:endParaRPr lang="en-US" altLang="en-US" sz="2000" dirty="0"/>
          </a:p>
          <a:p>
            <a:pPr>
              <a:lnSpc>
                <a:spcPct val="110000"/>
              </a:lnSpc>
              <a:spcAft>
                <a:spcPct val="20000"/>
              </a:spcAft>
            </a:pPr>
            <a:r>
              <a:rPr lang="en-US" altLang="en-US" sz="2000" dirty="0"/>
              <a:t>c) </a:t>
            </a:r>
            <a:r>
              <a:rPr lang="el-GR" altLang="en-US" sz="2000" dirty="0" err="1"/>
              <a:t>Επανακλιμάκωση</a:t>
            </a:r>
            <a:r>
              <a:rPr lang="el-GR" altLang="en-US" sz="2000" dirty="0"/>
              <a:t> </a:t>
            </a:r>
            <a:r>
              <a:rPr lang="el-GR" altLang="en-US" sz="2000" dirty="0" err="1"/>
              <a:t>Λαπλασιανής</a:t>
            </a:r>
            <a:r>
              <a:rPr lang="el-GR" altLang="en-US" sz="2000" dirty="0"/>
              <a:t> για λόγους </a:t>
            </a:r>
            <a:r>
              <a:rPr lang="el-GR" altLang="en-US" sz="2000" dirty="0" err="1"/>
              <a:t>οπτικοποίησης</a:t>
            </a:r>
            <a:endParaRPr lang="en-US" altLang="en-US" sz="2000" dirty="0"/>
          </a:p>
          <a:p>
            <a:pPr>
              <a:lnSpc>
                <a:spcPct val="110000"/>
              </a:lnSpc>
              <a:spcAft>
                <a:spcPct val="20000"/>
              </a:spcAft>
            </a:pPr>
            <a:r>
              <a:rPr lang="en-US" altLang="en-US" sz="2000" dirty="0"/>
              <a:t>d) </a:t>
            </a:r>
            <a:r>
              <a:rPr lang="el-GR" altLang="en-US" sz="2000" dirty="0"/>
              <a:t>Τονισμός με πρόσθεση πάνω στην αρχική εικόνα</a:t>
            </a:r>
            <a:r>
              <a:rPr lang="en-US" altLang="en-US" sz="2000" dirty="0"/>
              <a:t> </a:t>
            </a:r>
            <a:endParaRPr lang="th-TH" altLang="en-US" sz="2000" dirty="0"/>
          </a:p>
        </p:txBody>
      </p:sp>
      <p:graphicFrame>
        <p:nvGraphicFramePr>
          <p:cNvPr id="2" name="Group 48">
            <a:extLst>
              <a:ext uri="{FF2B5EF4-FFF2-40B4-BE49-F238E27FC236}">
                <a16:creationId xmlns:a16="http://schemas.microsoft.com/office/drawing/2014/main" id="{8EDE4030-53BC-4F00-880F-27406BF844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801705"/>
              </p:ext>
            </p:extLst>
          </p:nvPr>
        </p:nvGraphicFramePr>
        <p:xfrm>
          <a:off x="7656511" y="3985053"/>
          <a:ext cx="1295400" cy="9779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73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th-TH" altLang="x-none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th-TH" altLang="x-none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th-TH" altLang="x-none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5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th-TH" altLang="x-none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-8</a:t>
                      </a:r>
                      <a:endParaRPr kumimoji="0" lang="th-TH" altLang="x-none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th-TH" altLang="x-none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5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th-TH" altLang="x-none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th-TH" altLang="x-none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th-TH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6075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698" name="Rectangle 2">
            <a:extLst>
              <a:ext uri="{FF2B5EF4-FFF2-40B4-BE49-F238E27FC236}">
                <a16:creationId xmlns:a16="http://schemas.microsoft.com/office/drawing/2014/main" id="{8817CED7-7DEF-4807-A56D-ADE4B7ED1C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l-GR" altLang="en-US" sz="4000">
                <a:solidFill>
                  <a:srgbClr val="FFFFFF"/>
                </a:solidFill>
              </a:rPr>
              <a:t>Μάσκα Λαπλασιανής + πρόσθεσης</a:t>
            </a:r>
            <a:endParaRPr lang="th-TH" altLang="en-US" sz="4000">
              <a:solidFill>
                <a:srgbClr val="FFFFFF"/>
              </a:solidFill>
            </a:endParaRP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7F95DF52-5539-4ACD-B88C-936ACED33E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pPr eaLnBrk="1" hangingPunct="1"/>
            <a:r>
              <a:rPr lang="el-GR" altLang="en-US" sz="2000" dirty="0">
                <a:solidFill>
                  <a:srgbClr val="000000"/>
                </a:solidFill>
              </a:rPr>
              <a:t>μπορούμε να απλοποιήσουμε τους υπολογισμούς δημιουργώντας μια μάσκα για να κάνει και τις δύο λειτουργίες: </a:t>
            </a:r>
            <a:r>
              <a:rPr lang="el-GR" altLang="en-US" sz="2000" dirty="0" err="1">
                <a:solidFill>
                  <a:srgbClr val="000000"/>
                </a:solidFill>
              </a:rPr>
              <a:t>Λαπλασιανό</a:t>
            </a:r>
            <a:r>
              <a:rPr lang="el-GR" altLang="en-US" sz="2000" dirty="0">
                <a:solidFill>
                  <a:srgbClr val="000000"/>
                </a:solidFill>
              </a:rPr>
              <a:t> φιλτράρισμα και πρόσθεση της αρχικής εικόνας.</a:t>
            </a:r>
            <a:endParaRPr lang="th-TH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9AF5C66A-E8F2-4E13-98A3-FE96597C5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AC860275-E106-493A-8BF0-E0A91130E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722" name="Rectangle 2">
            <a:extLst>
              <a:ext uri="{FF2B5EF4-FFF2-40B4-BE49-F238E27FC236}">
                <a16:creationId xmlns:a16="http://schemas.microsoft.com/office/drawing/2014/main" id="{3C620229-4300-4C08-8C9A-AECDDE2689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9576" y="822960"/>
            <a:ext cx="98298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Μάσκα Λαπλασιανής + πρόσθεσης</a:t>
            </a:r>
          </a:p>
        </p:txBody>
      </p:sp>
      <p:graphicFrame>
        <p:nvGraphicFramePr>
          <p:cNvPr id="325764" name="Group 132">
            <a:extLst>
              <a:ext uri="{FF2B5EF4-FFF2-40B4-BE49-F238E27FC236}">
                <a16:creationId xmlns:a16="http://schemas.microsoft.com/office/drawing/2014/main" id="{C7E2AE63-0F4D-492C-A42B-9BAE90A98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802776"/>
              </p:ext>
            </p:extLst>
          </p:nvPr>
        </p:nvGraphicFramePr>
        <p:xfrm>
          <a:off x="8949557" y="3184493"/>
          <a:ext cx="2504124" cy="2036826"/>
        </p:xfrm>
        <a:graphic>
          <a:graphicData uri="http://schemas.openxmlformats.org/drawingml/2006/table">
            <a:tbl>
              <a:tblPr/>
              <a:tblGrid>
                <a:gridCol w="834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4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47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894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th-TH" altLang="x-none" sz="3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5730" marR="125730" marT="62865" marB="6286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  <a:endParaRPr kumimoji="0" lang="th-TH" altLang="x-none" sz="3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5730" marR="125730" marT="62865" marB="6286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th-TH" altLang="x-none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5730" marR="125730" marT="62865" marB="6286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94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  <a:endParaRPr kumimoji="0" lang="th-TH" altLang="x-none" sz="3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5730" marR="125730" marT="62865" marB="6286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  <a:endParaRPr kumimoji="0" lang="th-TH" altLang="x-none" sz="3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5730" marR="125730" marT="62865" marB="6286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  <a:endParaRPr kumimoji="0" lang="th-TH" altLang="x-none" sz="3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5730" marR="125730" marT="62865" marB="6286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894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th-TH" altLang="x-none" sz="3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5730" marR="125730" marT="62865" marB="6286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  <a:endParaRPr kumimoji="0" lang="th-TH" altLang="x-none" sz="3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5730" marR="125730" marT="62865" marB="6286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th-TH" altLang="x-none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5730" marR="125730" marT="62865" marB="6286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 Box 131">
            <a:extLst>
              <a:ext uri="{FF2B5EF4-FFF2-40B4-BE49-F238E27FC236}">
                <a16:creationId xmlns:a16="http://schemas.microsoft.com/office/drawing/2014/main" id="{021001E5-FC92-4FD3-8932-3D043B484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926" y="2971800"/>
            <a:ext cx="7852119" cy="2462213"/>
          </a:xfrm>
          <a:prstGeom prst="rect">
            <a:avLst/>
          </a:prstGeom>
          <a:solidFill>
            <a:srgbClr val="FFFF66"/>
          </a:solidFill>
          <a:ln w="25400">
            <a:solidFill>
              <a:srgbClr val="000099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1081088" indent="-1081088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800" i="1" dirty="0">
                <a:solidFill>
                  <a:srgbClr val="000099"/>
                </a:solidFill>
                <a:latin typeface="Arial" panose="020B0604020202020204" pitchFamily="34" charset="0"/>
              </a:rPr>
              <a:t>g</a:t>
            </a:r>
            <a:r>
              <a:rPr lang="en-US" altLang="en-US" sz="2800" dirty="0">
                <a:solidFill>
                  <a:srgbClr val="000099"/>
                </a:solidFill>
                <a:latin typeface="Arial" panose="020B0604020202020204" pitchFamily="34" charset="0"/>
              </a:rPr>
              <a:t>(</a:t>
            </a:r>
            <a:r>
              <a:rPr lang="en-US" altLang="en-US" sz="2800" i="1" dirty="0">
                <a:solidFill>
                  <a:srgbClr val="000099"/>
                </a:solidFill>
                <a:latin typeface="Arial" panose="020B0604020202020204" pitchFamily="34" charset="0"/>
              </a:rPr>
              <a:t>x</a:t>
            </a:r>
            <a:r>
              <a:rPr lang="en-US" altLang="en-US" sz="2800" dirty="0">
                <a:solidFill>
                  <a:srgbClr val="000099"/>
                </a:solidFill>
                <a:latin typeface="Arial" panose="020B0604020202020204" pitchFamily="34" charset="0"/>
              </a:rPr>
              <a:t>, </a:t>
            </a:r>
            <a:r>
              <a:rPr lang="en-US" altLang="en-US" sz="2800" i="1" dirty="0">
                <a:solidFill>
                  <a:srgbClr val="000099"/>
                </a:solidFill>
                <a:latin typeface="Arial" panose="020B0604020202020204" pitchFamily="34" charset="0"/>
              </a:rPr>
              <a:t>y</a:t>
            </a:r>
            <a:r>
              <a:rPr lang="en-US" altLang="en-US" sz="2800" dirty="0">
                <a:solidFill>
                  <a:srgbClr val="000099"/>
                </a:solidFill>
                <a:latin typeface="Arial" panose="020B0604020202020204" pitchFamily="34" charset="0"/>
              </a:rPr>
              <a:t>)	= </a:t>
            </a:r>
            <a:r>
              <a:rPr lang="en-US" altLang="en-US" sz="2800" i="1" dirty="0">
                <a:solidFill>
                  <a:srgbClr val="000099"/>
                </a:solidFill>
                <a:latin typeface="Arial" panose="020B0604020202020204" pitchFamily="34" charset="0"/>
              </a:rPr>
              <a:t>f</a:t>
            </a:r>
            <a:r>
              <a:rPr lang="en-US" altLang="en-US" sz="2800" dirty="0">
                <a:solidFill>
                  <a:srgbClr val="000099"/>
                </a:solidFill>
                <a:latin typeface="Arial" panose="020B0604020202020204" pitchFamily="34" charset="0"/>
              </a:rPr>
              <a:t>(</a:t>
            </a:r>
            <a:r>
              <a:rPr lang="en-US" altLang="en-US" sz="2800" i="1" dirty="0">
                <a:solidFill>
                  <a:srgbClr val="000099"/>
                </a:solidFill>
                <a:latin typeface="Arial" panose="020B0604020202020204" pitchFamily="34" charset="0"/>
              </a:rPr>
              <a:t>x</a:t>
            </a:r>
            <a:r>
              <a:rPr lang="en-US" altLang="en-US" sz="2800" dirty="0">
                <a:solidFill>
                  <a:srgbClr val="000099"/>
                </a:solidFill>
                <a:latin typeface="Arial" panose="020B0604020202020204" pitchFamily="34" charset="0"/>
              </a:rPr>
              <a:t>, </a:t>
            </a:r>
            <a:r>
              <a:rPr lang="en-US" altLang="en-US" sz="2800" i="1" dirty="0">
                <a:solidFill>
                  <a:srgbClr val="000099"/>
                </a:solidFill>
                <a:latin typeface="Arial" panose="020B0604020202020204" pitchFamily="34" charset="0"/>
              </a:rPr>
              <a:t>y</a:t>
            </a:r>
            <a:r>
              <a:rPr lang="en-US" altLang="en-US" sz="2800" dirty="0">
                <a:solidFill>
                  <a:srgbClr val="000099"/>
                </a:solidFill>
                <a:latin typeface="Arial" panose="020B0604020202020204" pitchFamily="34" charset="0"/>
              </a:rPr>
              <a:t>) + [4 </a:t>
            </a:r>
            <a:r>
              <a:rPr lang="en-US" altLang="en-US" sz="2800" i="1" dirty="0">
                <a:solidFill>
                  <a:srgbClr val="000099"/>
                </a:solidFill>
                <a:latin typeface="Arial" panose="020B0604020202020204" pitchFamily="34" charset="0"/>
              </a:rPr>
              <a:t>f</a:t>
            </a:r>
            <a:r>
              <a:rPr lang="en-US" altLang="en-US" sz="2800" dirty="0">
                <a:solidFill>
                  <a:srgbClr val="000099"/>
                </a:solidFill>
                <a:latin typeface="Arial" panose="020B0604020202020204" pitchFamily="34" charset="0"/>
              </a:rPr>
              <a:t>(</a:t>
            </a:r>
            <a:r>
              <a:rPr lang="en-US" altLang="en-US" sz="2800" i="1" dirty="0">
                <a:solidFill>
                  <a:srgbClr val="000099"/>
                </a:solidFill>
                <a:latin typeface="Arial" panose="020B0604020202020204" pitchFamily="34" charset="0"/>
              </a:rPr>
              <a:t>x</a:t>
            </a:r>
            <a:r>
              <a:rPr lang="en-US" altLang="en-US" sz="2800" dirty="0">
                <a:solidFill>
                  <a:srgbClr val="000099"/>
                </a:solidFill>
                <a:latin typeface="Arial" panose="020B0604020202020204" pitchFamily="34" charset="0"/>
              </a:rPr>
              <a:t>, </a:t>
            </a:r>
            <a:r>
              <a:rPr lang="en-US" altLang="en-US" sz="2800" i="1" dirty="0">
                <a:solidFill>
                  <a:srgbClr val="000099"/>
                </a:solidFill>
                <a:latin typeface="Arial" panose="020B0604020202020204" pitchFamily="34" charset="0"/>
              </a:rPr>
              <a:t>y</a:t>
            </a:r>
            <a:r>
              <a:rPr lang="en-US" altLang="en-US" sz="2800" dirty="0">
                <a:solidFill>
                  <a:srgbClr val="000099"/>
                </a:solidFill>
                <a:latin typeface="Arial" panose="020B0604020202020204" pitchFamily="34" charset="0"/>
              </a:rPr>
              <a:t>) – </a:t>
            </a:r>
            <a:r>
              <a:rPr lang="en-US" altLang="en-US" sz="2800" i="1" dirty="0">
                <a:solidFill>
                  <a:srgbClr val="000099"/>
                </a:solidFill>
                <a:latin typeface="Arial" panose="020B0604020202020204" pitchFamily="34" charset="0"/>
              </a:rPr>
              <a:t>f</a:t>
            </a:r>
            <a:r>
              <a:rPr lang="en-US" altLang="en-US" sz="2800" dirty="0">
                <a:solidFill>
                  <a:srgbClr val="000099"/>
                </a:solidFill>
                <a:latin typeface="Arial" panose="020B0604020202020204" pitchFamily="34" charset="0"/>
              </a:rPr>
              <a:t>(</a:t>
            </a:r>
            <a:r>
              <a:rPr lang="en-US" altLang="en-US" sz="2800" i="1" dirty="0">
                <a:solidFill>
                  <a:srgbClr val="000099"/>
                </a:solidFill>
                <a:latin typeface="Arial" panose="020B0604020202020204" pitchFamily="34" charset="0"/>
              </a:rPr>
              <a:t>x</a:t>
            </a:r>
            <a:r>
              <a:rPr lang="en-US" altLang="en-US" sz="2800" dirty="0">
                <a:solidFill>
                  <a:srgbClr val="000099"/>
                </a:solidFill>
                <a:latin typeface="Arial" panose="020B0604020202020204" pitchFamily="34" charset="0"/>
              </a:rPr>
              <a:t>+1, </a:t>
            </a:r>
            <a:r>
              <a:rPr lang="en-US" altLang="en-US" sz="2800" i="1" dirty="0">
                <a:solidFill>
                  <a:srgbClr val="000099"/>
                </a:solidFill>
                <a:latin typeface="Arial" panose="020B0604020202020204" pitchFamily="34" charset="0"/>
              </a:rPr>
              <a:t>y</a:t>
            </a:r>
            <a:r>
              <a:rPr lang="en-US" altLang="en-US" sz="2800" dirty="0">
                <a:solidFill>
                  <a:srgbClr val="000099"/>
                </a:solidFill>
                <a:latin typeface="Arial" panose="020B0604020202020204" pitchFamily="34" charset="0"/>
              </a:rPr>
              <a:t>) – </a:t>
            </a:r>
            <a:r>
              <a:rPr lang="en-US" altLang="en-US" sz="2800" i="1" dirty="0">
                <a:solidFill>
                  <a:srgbClr val="000099"/>
                </a:solidFill>
                <a:latin typeface="Arial" panose="020B0604020202020204" pitchFamily="34" charset="0"/>
              </a:rPr>
              <a:t>f</a:t>
            </a:r>
            <a:r>
              <a:rPr lang="en-US" altLang="en-US" sz="2800" dirty="0">
                <a:solidFill>
                  <a:srgbClr val="000099"/>
                </a:solidFill>
                <a:latin typeface="Arial" panose="020B0604020202020204" pitchFamily="34" charset="0"/>
              </a:rPr>
              <a:t>(</a:t>
            </a:r>
            <a:r>
              <a:rPr lang="en-US" altLang="en-US" sz="2800" i="1" dirty="0">
                <a:solidFill>
                  <a:srgbClr val="000099"/>
                </a:solidFill>
                <a:latin typeface="Arial" panose="020B0604020202020204" pitchFamily="34" charset="0"/>
              </a:rPr>
              <a:t>x</a:t>
            </a:r>
            <a:r>
              <a:rPr lang="en-US" altLang="en-US" sz="2800" dirty="0">
                <a:solidFill>
                  <a:srgbClr val="000099"/>
                </a:solidFill>
                <a:latin typeface="Arial" panose="020B0604020202020204" pitchFamily="34" charset="0"/>
              </a:rPr>
              <a:t>-1, </a:t>
            </a:r>
            <a:r>
              <a:rPr lang="en-US" altLang="en-US" sz="2800" i="1" dirty="0">
                <a:solidFill>
                  <a:srgbClr val="000099"/>
                </a:solidFill>
                <a:latin typeface="Arial" panose="020B0604020202020204" pitchFamily="34" charset="0"/>
              </a:rPr>
              <a:t>y</a:t>
            </a:r>
            <a:r>
              <a:rPr lang="en-US" altLang="en-US" sz="2800" dirty="0">
                <a:solidFill>
                  <a:srgbClr val="000099"/>
                </a:solidFill>
                <a:latin typeface="Arial" panose="020B0604020202020204" pitchFamily="34" charset="0"/>
              </a:rPr>
              <a:t>)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800" dirty="0">
                <a:solidFill>
                  <a:srgbClr val="000099"/>
                </a:solidFill>
                <a:latin typeface="Arial" panose="020B0604020202020204" pitchFamily="34" charset="0"/>
              </a:rPr>
              <a:t>	   – </a:t>
            </a:r>
            <a:r>
              <a:rPr lang="en-US" altLang="en-US" sz="2800" i="1" dirty="0">
                <a:solidFill>
                  <a:srgbClr val="000099"/>
                </a:solidFill>
                <a:latin typeface="Arial" panose="020B0604020202020204" pitchFamily="34" charset="0"/>
              </a:rPr>
              <a:t>f</a:t>
            </a:r>
            <a:r>
              <a:rPr lang="en-US" altLang="en-US" sz="2800" dirty="0">
                <a:solidFill>
                  <a:srgbClr val="000099"/>
                </a:solidFill>
                <a:latin typeface="Arial" panose="020B0604020202020204" pitchFamily="34" charset="0"/>
              </a:rPr>
              <a:t>(</a:t>
            </a:r>
            <a:r>
              <a:rPr lang="en-US" altLang="en-US" sz="2800" i="1" dirty="0">
                <a:solidFill>
                  <a:srgbClr val="000099"/>
                </a:solidFill>
                <a:latin typeface="Arial" panose="020B0604020202020204" pitchFamily="34" charset="0"/>
              </a:rPr>
              <a:t>x</a:t>
            </a:r>
            <a:r>
              <a:rPr lang="en-US" altLang="en-US" sz="2800" dirty="0">
                <a:solidFill>
                  <a:srgbClr val="000099"/>
                </a:solidFill>
                <a:latin typeface="Arial" panose="020B0604020202020204" pitchFamily="34" charset="0"/>
              </a:rPr>
              <a:t>, </a:t>
            </a:r>
            <a:r>
              <a:rPr lang="en-US" altLang="en-US" sz="2800" i="1" dirty="0">
                <a:solidFill>
                  <a:srgbClr val="000099"/>
                </a:solidFill>
                <a:latin typeface="Arial" panose="020B0604020202020204" pitchFamily="34" charset="0"/>
              </a:rPr>
              <a:t>y</a:t>
            </a:r>
            <a:r>
              <a:rPr lang="en-US" altLang="en-US" sz="2800" dirty="0">
                <a:solidFill>
                  <a:srgbClr val="000099"/>
                </a:solidFill>
                <a:latin typeface="Arial" panose="020B0604020202020204" pitchFamily="34" charset="0"/>
              </a:rPr>
              <a:t>+1) – </a:t>
            </a:r>
            <a:r>
              <a:rPr lang="en-US" altLang="en-US" sz="2800" i="1" dirty="0">
                <a:solidFill>
                  <a:srgbClr val="000099"/>
                </a:solidFill>
                <a:latin typeface="Arial" panose="020B0604020202020204" pitchFamily="34" charset="0"/>
              </a:rPr>
              <a:t>f</a:t>
            </a:r>
            <a:r>
              <a:rPr lang="en-US" altLang="en-US" sz="2800" dirty="0">
                <a:solidFill>
                  <a:srgbClr val="000099"/>
                </a:solidFill>
                <a:latin typeface="Arial" panose="020B0604020202020204" pitchFamily="34" charset="0"/>
              </a:rPr>
              <a:t>(</a:t>
            </a:r>
            <a:r>
              <a:rPr lang="en-US" altLang="en-US" sz="2800" i="1" dirty="0">
                <a:solidFill>
                  <a:srgbClr val="000099"/>
                </a:solidFill>
                <a:latin typeface="Arial" panose="020B0604020202020204" pitchFamily="34" charset="0"/>
              </a:rPr>
              <a:t>x</a:t>
            </a:r>
            <a:r>
              <a:rPr lang="en-US" altLang="en-US" sz="2800" dirty="0">
                <a:solidFill>
                  <a:srgbClr val="000099"/>
                </a:solidFill>
                <a:latin typeface="Arial" panose="020B0604020202020204" pitchFamily="34" charset="0"/>
              </a:rPr>
              <a:t>, </a:t>
            </a:r>
            <a:r>
              <a:rPr lang="en-US" altLang="en-US" sz="2800" i="1" dirty="0">
                <a:solidFill>
                  <a:srgbClr val="000099"/>
                </a:solidFill>
                <a:latin typeface="Arial" panose="020B0604020202020204" pitchFamily="34" charset="0"/>
              </a:rPr>
              <a:t>y</a:t>
            </a:r>
            <a:r>
              <a:rPr lang="en-US" altLang="en-US" sz="2800" dirty="0">
                <a:solidFill>
                  <a:srgbClr val="000099"/>
                </a:solidFill>
                <a:latin typeface="Arial" panose="020B0604020202020204" pitchFamily="34" charset="0"/>
              </a:rPr>
              <a:t>-1)]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800" dirty="0">
                <a:solidFill>
                  <a:srgbClr val="000099"/>
                </a:solidFill>
                <a:latin typeface="Arial" panose="020B0604020202020204" pitchFamily="34" charset="0"/>
              </a:rPr>
              <a:t>	= 5 </a:t>
            </a:r>
            <a:r>
              <a:rPr lang="en-US" altLang="en-US" sz="2800" i="1" dirty="0">
                <a:solidFill>
                  <a:srgbClr val="000099"/>
                </a:solidFill>
                <a:latin typeface="Arial" panose="020B0604020202020204" pitchFamily="34" charset="0"/>
              </a:rPr>
              <a:t>f</a:t>
            </a:r>
            <a:r>
              <a:rPr lang="en-US" altLang="en-US" sz="2800" dirty="0">
                <a:solidFill>
                  <a:srgbClr val="000099"/>
                </a:solidFill>
                <a:latin typeface="Arial" panose="020B0604020202020204" pitchFamily="34" charset="0"/>
              </a:rPr>
              <a:t>(</a:t>
            </a:r>
            <a:r>
              <a:rPr lang="en-US" altLang="en-US" sz="2800" i="1" dirty="0">
                <a:solidFill>
                  <a:srgbClr val="000099"/>
                </a:solidFill>
                <a:latin typeface="Arial" panose="020B0604020202020204" pitchFamily="34" charset="0"/>
              </a:rPr>
              <a:t>x</a:t>
            </a:r>
            <a:r>
              <a:rPr lang="en-US" altLang="en-US" sz="2800" dirty="0">
                <a:solidFill>
                  <a:srgbClr val="000099"/>
                </a:solidFill>
                <a:latin typeface="Arial" panose="020B0604020202020204" pitchFamily="34" charset="0"/>
              </a:rPr>
              <a:t>, </a:t>
            </a:r>
            <a:r>
              <a:rPr lang="en-US" altLang="en-US" sz="2800" i="1" dirty="0">
                <a:solidFill>
                  <a:srgbClr val="000099"/>
                </a:solidFill>
                <a:latin typeface="Arial" panose="020B0604020202020204" pitchFamily="34" charset="0"/>
              </a:rPr>
              <a:t>y</a:t>
            </a:r>
            <a:r>
              <a:rPr lang="en-US" altLang="en-US" sz="2800" dirty="0">
                <a:solidFill>
                  <a:srgbClr val="000099"/>
                </a:solidFill>
                <a:latin typeface="Arial" panose="020B0604020202020204" pitchFamily="34" charset="0"/>
              </a:rPr>
              <a:t>) – </a:t>
            </a:r>
            <a:r>
              <a:rPr lang="en-US" altLang="en-US" sz="2800" i="1" dirty="0">
                <a:solidFill>
                  <a:srgbClr val="000099"/>
                </a:solidFill>
                <a:latin typeface="Arial" panose="020B0604020202020204" pitchFamily="34" charset="0"/>
              </a:rPr>
              <a:t>f</a:t>
            </a:r>
            <a:r>
              <a:rPr lang="en-US" altLang="en-US" sz="2800" dirty="0">
                <a:solidFill>
                  <a:srgbClr val="000099"/>
                </a:solidFill>
                <a:latin typeface="Arial" panose="020B0604020202020204" pitchFamily="34" charset="0"/>
              </a:rPr>
              <a:t>(</a:t>
            </a:r>
            <a:r>
              <a:rPr lang="en-US" altLang="en-US" sz="2800" i="1" dirty="0">
                <a:solidFill>
                  <a:srgbClr val="000099"/>
                </a:solidFill>
                <a:latin typeface="Arial" panose="020B0604020202020204" pitchFamily="34" charset="0"/>
              </a:rPr>
              <a:t>x</a:t>
            </a:r>
            <a:r>
              <a:rPr lang="en-US" altLang="en-US" sz="2800" dirty="0">
                <a:solidFill>
                  <a:srgbClr val="000099"/>
                </a:solidFill>
                <a:latin typeface="Arial" panose="020B0604020202020204" pitchFamily="34" charset="0"/>
              </a:rPr>
              <a:t>+1, </a:t>
            </a:r>
            <a:r>
              <a:rPr lang="en-US" altLang="en-US" sz="2800" i="1" dirty="0">
                <a:solidFill>
                  <a:srgbClr val="000099"/>
                </a:solidFill>
                <a:latin typeface="Arial" panose="020B0604020202020204" pitchFamily="34" charset="0"/>
              </a:rPr>
              <a:t>y</a:t>
            </a:r>
            <a:r>
              <a:rPr lang="en-US" altLang="en-US" sz="2800" dirty="0">
                <a:solidFill>
                  <a:srgbClr val="000099"/>
                </a:solidFill>
                <a:latin typeface="Arial" panose="020B0604020202020204" pitchFamily="34" charset="0"/>
              </a:rPr>
              <a:t>) – </a:t>
            </a:r>
            <a:r>
              <a:rPr lang="en-US" altLang="en-US" sz="2800" i="1" dirty="0">
                <a:solidFill>
                  <a:srgbClr val="000099"/>
                </a:solidFill>
                <a:latin typeface="Arial" panose="020B0604020202020204" pitchFamily="34" charset="0"/>
              </a:rPr>
              <a:t>f</a:t>
            </a:r>
            <a:r>
              <a:rPr lang="en-US" altLang="en-US" sz="2800" dirty="0">
                <a:solidFill>
                  <a:srgbClr val="000099"/>
                </a:solidFill>
                <a:latin typeface="Arial" panose="020B0604020202020204" pitchFamily="34" charset="0"/>
              </a:rPr>
              <a:t>(</a:t>
            </a:r>
            <a:r>
              <a:rPr lang="en-US" altLang="en-US" sz="2800" i="1" dirty="0">
                <a:solidFill>
                  <a:srgbClr val="000099"/>
                </a:solidFill>
                <a:latin typeface="Arial" panose="020B0604020202020204" pitchFamily="34" charset="0"/>
              </a:rPr>
              <a:t>x</a:t>
            </a:r>
            <a:r>
              <a:rPr lang="en-US" altLang="en-US" sz="2800" dirty="0">
                <a:solidFill>
                  <a:srgbClr val="000099"/>
                </a:solidFill>
                <a:latin typeface="Arial" panose="020B0604020202020204" pitchFamily="34" charset="0"/>
              </a:rPr>
              <a:t>-1, </a:t>
            </a:r>
            <a:r>
              <a:rPr lang="en-US" altLang="en-US" sz="2800" i="1" dirty="0">
                <a:solidFill>
                  <a:srgbClr val="000099"/>
                </a:solidFill>
                <a:latin typeface="Arial" panose="020B0604020202020204" pitchFamily="34" charset="0"/>
              </a:rPr>
              <a:t>y</a:t>
            </a:r>
            <a:r>
              <a:rPr lang="en-US" altLang="en-US" sz="2800" dirty="0">
                <a:solidFill>
                  <a:srgbClr val="000099"/>
                </a:solidFill>
                <a:latin typeface="Arial" panose="020B0604020202020204" pitchFamily="34" charset="0"/>
              </a:rPr>
              <a:t>) – </a:t>
            </a:r>
            <a:r>
              <a:rPr lang="en-US" altLang="en-US" sz="2800" i="1" dirty="0">
                <a:solidFill>
                  <a:srgbClr val="000099"/>
                </a:solidFill>
                <a:latin typeface="Arial" panose="020B0604020202020204" pitchFamily="34" charset="0"/>
              </a:rPr>
              <a:t>f</a:t>
            </a:r>
            <a:r>
              <a:rPr lang="en-US" altLang="en-US" sz="2800" dirty="0">
                <a:solidFill>
                  <a:srgbClr val="000099"/>
                </a:solidFill>
                <a:latin typeface="Arial" panose="020B0604020202020204" pitchFamily="34" charset="0"/>
              </a:rPr>
              <a:t>(</a:t>
            </a:r>
            <a:r>
              <a:rPr lang="en-US" altLang="en-US" sz="2800" i="1" dirty="0">
                <a:solidFill>
                  <a:srgbClr val="000099"/>
                </a:solidFill>
                <a:latin typeface="Arial" panose="020B0604020202020204" pitchFamily="34" charset="0"/>
              </a:rPr>
              <a:t>x</a:t>
            </a:r>
            <a:r>
              <a:rPr lang="en-US" altLang="en-US" sz="2800" dirty="0">
                <a:solidFill>
                  <a:srgbClr val="000099"/>
                </a:solidFill>
                <a:latin typeface="Arial" panose="020B0604020202020204" pitchFamily="34" charset="0"/>
              </a:rPr>
              <a:t>, </a:t>
            </a:r>
            <a:r>
              <a:rPr lang="en-US" altLang="en-US" sz="2800" i="1" dirty="0">
                <a:solidFill>
                  <a:srgbClr val="000099"/>
                </a:solidFill>
                <a:latin typeface="Arial" panose="020B0604020202020204" pitchFamily="34" charset="0"/>
              </a:rPr>
              <a:t>y</a:t>
            </a:r>
            <a:r>
              <a:rPr lang="en-US" altLang="en-US" sz="2800" dirty="0">
                <a:solidFill>
                  <a:srgbClr val="000099"/>
                </a:solidFill>
                <a:latin typeface="Arial" panose="020B0604020202020204" pitchFamily="34" charset="0"/>
              </a:rPr>
              <a:t>+1)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800" dirty="0">
                <a:solidFill>
                  <a:srgbClr val="000099"/>
                </a:solidFill>
                <a:latin typeface="Arial" panose="020B0604020202020204" pitchFamily="34" charset="0"/>
              </a:rPr>
              <a:t>	   – </a:t>
            </a:r>
            <a:r>
              <a:rPr lang="en-US" altLang="en-US" sz="2800" i="1" dirty="0">
                <a:solidFill>
                  <a:srgbClr val="000099"/>
                </a:solidFill>
                <a:latin typeface="Arial" panose="020B0604020202020204" pitchFamily="34" charset="0"/>
              </a:rPr>
              <a:t>f</a:t>
            </a:r>
            <a:r>
              <a:rPr lang="en-US" altLang="en-US" sz="2800" dirty="0">
                <a:solidFill>
                  <a:srgbClr val="000099"/>
                </a:solidFill>
                <a:latin typeface="Arial" panose="020B0604020202020204" pitchFamily="34" charset="0"/>
              </a:rPr>
              <a:t>(</a:t>
            </a:r>
            <a:r>
              <a:rPr lang="en-US" altLang="en-US" sz="2800" i="1" dirty="0">
                <a:solidFill>
                  <a:srgbClr val="000099"/>
                </a:solidFill>
                <a:latin typeface="Arial" panose="020B0604020202020204" pitchFamily="34" charset="0"/>
              </a:rPr>
              <a:t>x</a:t>
            </a:r>
            <a:r>
              <a:rPr lang="en-US" altLang="en-US" sz="2800" dirty="0">
                <a:solidFill>
                  <a:srgbClr val="000099"/>
                </a:solidFill>
                <a:latin typeface="Arial" panose="020B0604020202020204" pitchFamily="34" charset="0"/>
              </a:rPr>
              <a:t>, </a:t>
            </a:r>
            <a:r>
              <a:rPr lang="en-US" altLang="en-US" sz="2800" i="1" dirty="0">
                <a:solidFill>
                  <a:srgbClr val="000099"/>
                </a:solidFill>
                <a:latin typeface="Arial" panose="020B0604020202020204" pitchFamily="34" charset="0"/>
              </a:rPr>
              <a:t>y</a:t>
            </a:r>
            <a:r>
              <a:rPr lang="en-US" altLang="en-US" sz="2800" dirty="0">
                <a:solidFill>
                  <a:srgbClr val="000099"/>
                </a:solidFill>
                <a:latin typeface="Arial" panose="020B0604020202020204" pitchFamily="34" charset="0"/>
              </a:rPr>
              <a:t>-1)</a:t>
            </a:r>
            <a:endParaRPr lang="el-GR" altLang="en-US" sz="2800" dirty="0">
              <a:solidFill>
                <a:srgbClr val="000099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122" name="Rectangle 6">
            <a:extLst>
              <a:ext uri="{FF2B5EF4-FFF2-40B4-BE49-F238E27FC236}">
                <a16:creationId xmlns:a16="http://schemas.microsoft.com/office/drawing/2014/main" id="{838F3BBD-5FF3-4B4F-A48D-151D0E43E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9226" y="826680"/>
            <a:ext cx="9833548" cy="13255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l-G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Χωρικό Φιλτράρισμα</a:t>
            </a:r>
          </a:p>
        </p:txBody>
      </p:sp>
      <p:sp>
        <p:nvSpPr>
          <p:cNvPr id="5123" name="Rectangle 7">
            <a:extLst>
              <a:ext uri="{FF2B5EF4-FFF2-40B4-BE49-F238E27FC236}">
                <a16:creationId xmlns:a16="http://schemas.microsoft.com/office/drawing/2014/main" id="{9B1FF8C8-D610-4EAD-AB09-C16DF8AA89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9226" y="3092970"/>
            <a:ext cx="9833548" cy="33891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ct val="20000"/>
              </a:spcBef>
              <a:buChar char="•"/>
              <a:tabLst>
                <a:tab pos="2730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2730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2730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2730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2730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730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730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730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730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50000"/>
              </a:spcAft>
              <a:buClrTx/>
              <a:buSzTx/>
              <a:buFont typeface="Arial" panose="020B0604020202020204" pitchFamily="34" charset="0"/>
              <a:buChar char="•"/>
              <a:tabLst>
                <a:tab pos="273050" algn="l"/>
              </a:tabLst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09E086F3-F95B-4F2C-8BBA-F9FC8041F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184" y="3027049"/>
            <a:ext cx="2005758" cy="19752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277CE5-2FAA-422A-98F4-41954028BC47}"/>
              </a:ext>
            </a:extLst>
          </p:cNvPr>
          <p:cNvSpPr txBox="1"/>
          <p:nvPr/>
        </p:nvSpPr>
        <p:spPr>
          <a:xfrm>
            <a:off x="866776" y="2903736"/>
            <a:ext cx="810076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400" dirty="0"/>
              <a:t>επιτυγχάνεται με τη χρήση κατάλληλου φίλτρου (ή, επίσης, μάσκας, πυρήνα, μοτίβου ή παράθυρου)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400" dirty="0"/>
              <a:t>οι τιμές </a:t>
            </a:r>
            <a:r>
              <a:rPr lang="el-GR" sz="2400" dirty="0" err="1"/>
              <a:t>wi</a:t>
            </a:r>
            <a:r>
              <a:rPr lang="el-GR" sz="2400" dirty="0"/>
              <a:t> του φίλτρου ονομάζονται συντελεστές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400" dirty="0"/>
              <a:t>θα χρησιμοποιούμε μάσκες με περιττό πλήθος γραμμών και στηλών, π.χ. 3x3, 5x5,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400" dirty="0"/>
              <a:t>χάριν απλότητας, οι έννοιες θα παρουσιαστούν για φίλτρα 3x3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9AF5C66A-E8F2-4E13-98A3-FE96597C5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AC860275-E106-493A-8BF0-E0A91130E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722" name="Rectangle 2">
            <a:extLst>
              <a:ext uri="{FF2B5EF4-FFF2-40B4-BE49-F238E27FC236}">
                <a16:creationId xmlns:a16="http://schemas.microsoft.com/office/drawing/2014/main" id="{3C620229-4300-4C08-8C9A-AECDDE2689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9576" y="822960"/>
            <a:ext cx="98298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 alt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Σημείωση</a:t>
            </a:r>
            <a:endParaRPr lang="en-US" alt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" name="Object 39">
            <a:extLst>
              <a:ext uri="{FF2B5EF4-FFF2-40B4-BE49-F238E27FC236}">
                <a16:creationId xmlns:a16="http://schemas.microsoft.com/office/drawing/2014/main" id="{A6954FE9-9164-44E5-B5E2-C5EF33AA30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4345083"/>
              </p:ext>
            </p:extLst>
          </p:nvPr>
        </p:nvGraphicFramePr>
        <p:xfrm>
          <a:off x="4884915" y="893762"/>
          <a:ext cx="4578350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Equation" r:id="rId4" imgW="1866900" imgH="482600" progId="Equation.3">
                  <p:embed/>
                </p:oleObj>
              </mc:Choice>
              <mc:Fallback>
                <p:oleObj name="Equation" r:id="rId4" imgW="1866900" imgH="482600" progId="Equation.3">
                  <p:embed/>
                  <p:pic>
                    <p:nvPicPr>
                      <p:cNvPr id="2" name="Object 39">
                        <a:extLst>
                          <a:ext uri="{FF2B5EF4-FFF2-40B4-BE49-F238E27FC236}">
                            <a16:creationId xmlns:a16="http://schemas.microsoft.com/office/drawing/2014/main" id="{A6954FE9-9164-44E5-B5E2-C5EF33AA30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4915" y="893762"/>
                        <a:ext cx="4578350" cy="1184275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Group 3">
            <a:extLst>
              <a:ext uri="{FF2B5EF4-FFF2-40B4-BE49-F238E27FC236}">
                <a16:creationId xmlns:a16="http://schemas.microsoft.com/office/drawing/2014/main" id="{86512B27-5538-45A7-8EDE-DB85D86EEE6B}"/>
              </a:ext>
            </a:extLst>
          </p:cNvPr>
          <p:cNvGraphicFramePr>
            <a:graphicFrameLocks noGrp="1"/>
          </p:cNvGraphicFramePr>
          <p:nvPr/>
        </p:nvGraphicFramePr>
        <p:xfrm>
          <a:off x="2927350" y="2559050"/>
          <a:ext cx="1385888" cy="1371600"/>
        </p:xfrm>
        <a:graphic>
          <a:graphicData uri="http://schemas.openxmlformats.org/drawingml/2006/table">
            <a:tbl>
              <a:tblPr/>
              <a:tblGrid>
                <a:gridCol w="461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1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19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0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-1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0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2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-1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5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-1</a:t>
                      </a:r>
                      <a:endParaRPr kumimoji="0" lang="th-TH" altLang="x-non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0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-1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0</a:t>
                      </a:r>
                      <a:endParaRPr kumimoji="0" lang="th-TH" altLang="x-non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 Box 40">
            <a:extLst>
              <a:ext uri="{FF2B5EF4-FFF2-40B4-BE49-F238E27FC236}">
                <a16:creationId xmlns:a16="http://schemas.microsoft.com/office/drawing/2014/main" id="{7676154D-69A6-4A09-8F8E-E7FA86BCDA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9013" y="3068638"/>
            <a:ext cx="40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ea typeface="Angsana New" panose="02020603050405020304" pitchFamily="18" charset="-34"/>
              </a:rPr>
              <a:t>=</a:t>
            </a:r>
            <a:endParaRPr lang="th-TH" altLang="en-US" sz="2400" dirty="0">
              <a:ea typeface="Angsana New" panose="02020603050405020304" pitchFamily="18" charset="-34"/>
            </a:endParaRPr>
          </a:p>
        </p:txBody>
      </p:sp>
      <p:graphicFrame>
        <p:nvGraphicFramePr>
          <p:cNvPr id="6" name="Group 21">
            <a:extLst>
              <a:ext uri="{FF2B5EF4-FFF2-40B4-BE49-F238E27FC236}">
                <a16:creationId xmlns:a16="http://schemas.microsoft.com/office/drawing/2014/main" id="{FCE9F71E-A484-4003-96B1-C19C481E60E3}"/>
              </a:ext>
            </a:extLst>
          </p:cNvPr>
          <p:cNvGraphicFramePr>
            <a:graphicFrameLocks noGrp="1"/>
          </p:cNvGraphicFramePr>
          <p:nvPr/>
        </p:nvGraphicFramePr>
        <p:xfrm>
          <a:off x="5591176" y="2565400"/>
          <a:ext cx="1412875" cy="1371600"/>
        </p:xfrm>
        <a:graphic>
          <a:graphicData uri="http://schemas.openxmlformats.org/drawingml/2006/table">
            <a:tbl>
              <a:tblPr/>
              <a:tblGrid>
                <a:gridCol w="477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3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5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0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0</a:t>
                      </a:r>
                      <a:endParaRPr kumimoji="0" lang="th-TH" altLang="x-non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0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2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0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1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0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0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0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0</a:t>
                      </a:r>
                      <a:endParaRPr kumimoji="0" lang="th-TH" altLang="x-non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 Box 41">
            <a:extLst>
              <a:ext uri="{FF2B5EF4-FFF2-40B4-BE49-F238E27FC236}">
                <a16:creationId xmlns:a16="http://schemas.microsoft.com/office/drawing/2014/main" id="{A7D59110-C003-4D77-BE42-E3D948843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5863" y="2997200"/>
            <a:ext cx="40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ea typeface="Angsana New" panose="02020603050405020304" pitchFamily="18" charset="-34"/>
              </a:rPr>
              <a:t>+</a:t>
            </a:r>
            <a:endParaRPr lang="th-TH" altLang="en-US" sz="2400" dirty="0">
              <a:ea typeface="Angsana New" panose="02020603050405020304" pitchFamily="18" charset="-34"/>
            </a:endParaRPr>
          </a:p>
        </p:txBody>
      </p:sp>
      <p:graphicFrame>
        <p:nvGraphicFramePr>
          <p:cNvPr id="10" name="Group 42">
            <a:extLst>
              <a:ext uri="{FF2B5EF4-FFF2-40B4-BE49-F238E27FC236}">
                <a16:creationId xmlns:a16="http://schemas.microsoft.com/office/drawing/2014/main" id="{CBCF1412-307A-49C2-BBB6-AA34F1FF4459}"/>
              </a:ext>
            </a:extLst>
          </p:cNvPr>
          <p:cNvGraphicFramePr>
            <a:graphicFrameLocks noGrp="1"/>
          </p:cNvGraphicFramePr>
          <p:nvPr/>
        </p:nvGraphicFramePr>
        <p:xfrm>
          <a:off x="8399464" y="2565400"/>
          <a:ext cx="1385887" cy="1371600"/>
        </p:xfrm>
        <a:graphic>
          <a:graphicData uri="http://schemas.openxmlformats.org/drawingml/2006/table">
            <a:tbl>
              <a:tblPr/>
              <a:tblGrid>
                <a:gridCol w="461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1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1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4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0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-1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0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2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-1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4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-1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0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-1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0</a:t>
                      </a:r>
                      <a:endParaRPr kumimoji="0" lang="th-TH" altLang="x-non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Group 60">
            <a:extLst>
              <a:ext uri="{FF2B5EF4-FFF2-40B4-BE49-F238E27FC236}">
                <a16:creationId xmlns:a16="http://schemas.microsoft.com/office/drawing/2014/main" id="{1706962C-066D-428E-8EF6-87CECBCAA5C7}"/>
              </a:ext>
            </a:extLst>
          </p:cNvPr>
          <p:cNvGraphicFramePr>
            <a:graphicFrameLocks noGrp="1"/>
          </p:cNvGraphicFramePr>
          <p:nvPr/>
        </p:nvGraphicFramePr>
        <p:xfrm>
          <a:off x="2927350" y="4635500"/>
          <a:ext cx="1385888" cy="1371600"/>
        </p:xfrm>
        <a:graphic>
          <a:graphicData uri="http://schemas.openxmlformats.org/drawingml/2006/table">
            <a:tbl>
              <a:tblPr/>
              <a:tblGrid>
                <a:gridCol w="461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1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19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-1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-1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-1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2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-1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9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-1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-1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-1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-1</a:t>
                      </a:r>
                      <a:endParaRPr kumimoji="0" lang="th-TH" altLang="x-non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Text Box 96">
            <a:extLst>
              <a:ext uri="{FF2B5EF4-FFF2-40B4-BE49-F238E27FC236}">
                <a16:creationId xmlns:a16="http://schemas.microsoft.com/office/drawing/2014/main" id="{8BE216E3-BCC6-4940-B4C3-D0B42FC32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9013" y="5156200"/>
            <a:ext cx="40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ea typeface="Angsana New" panose="02020603050405020304" pitchFamily="18" charset="-34"/>
              </a:rPr>
              <a:t>=</a:t>
            </a:r>
            <a:endParaRPr lang="th-TH" altLang="en-US" sz="2400" dirty="0">
              <a:ea typeface="Angsana New" panose="02020603050405020304" pitchFamily="18" charset="-34"/>
            </a:endParaRPr>
          </a:p>
        </p:txBody>
      </p:sp>
      <p:graphicFrame>
        <p:nvGraphicFramePr>
          <p:cNvPr id="16" name="Group 78">
            <a:extLst>
              <a:ext uri="{FF2B5EF4-FFF2-40B4-BE49-F238E27FC236}">
                <a16:creationId xmlns:a16="http://schemas.microsoft.com/office/drawing/2014/main" id="{46DA4CB4-A1AB-4B24-87D5-3A1865929058}"/>
              </a:ext>
            </a:extLst>
          </p:cNvPr>
          <p:cNvGraphicFramePr>
            <a:graphicFrameLocks noGrp="1"/>
          </p:cNvGraphicFramePr>
          <p:nvPr/>
        </p:nvGraphicFramePr>
        <p:xfrm>
          <a:off x="5591176" y="4652963"/>
          <a:ext cx="1412875" cy="1371600"/>
        </p:xfrm>
        <a:graphic>
          <a:graphicData uri="http://schemas.openxmlformats.org/drawingml/2006/table">
            <a:tbl>
              <a:tblPr/>
              <a:tblGrid>
                <a:gridCol w="477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3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5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0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0</a:t>
                      </a:r>
                      <a:endParaRPr kumimoji="0" lang="th-TH" altLang="x-non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0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2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0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1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0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0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0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0</a:t>
                      </a:r>
                      <a:endParaRPr kumimoji="0" lang="th-TH" altLang="x-non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Text Box 97">
            <a:extLst>
              <a:ext uri="{FF2B5EF4-FFF2-40B4-BE49-F238E27FC236}">
                <a16:creationId xmlns:a16="http://schemas.microsoft.com/office/drawing/2014/main" id="{F4EC312F-93E8-4FA0-A107-036E29A67C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5863" y="5084763"/>
            <a:ext cx="40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ea typeface="Angsana New" panose="02020603050405020304" pitchFamily="18" charset="-34"/>
              </a:rPr>
              <a:t>+</a:t>
            </a:r>
            <a:endParaRPr lang="th-TH" altLang="en-US" sz="2400" dirty="0">
              <a:ea typeface="Angsana New" panose="02020603050405020304" pitchFamily="18" charset="-34"/>
            </a:endParaRPr>
          </a:p>
        </p:txBody>
      </p:sp>
      <p:graphicFrame>
        <p:nvGraphicFramePr>
          <p:cNvPr id="20" name="Group 98">
            <a:extLst>
              <a:ext uri="{FF2B5EF4-FFF2-40B4-BE49-F238E27FC236}">
                <a16:creationId xmlns:a16="http://schemas.microsoft.com/office/drawing/2014/main" id="{61920287-CD18-45F5-A457-4429905AE4E9}"/>
              </a:ext>
            </a:extLst>
          </p:cNvPr>
          <p:cNvGraphicFramePr>
            <a:graphicFrameLocks noGrp="1"/>
          </p:cNvGraphicFramePr>
          <p:nvPr/>
        </p:nvGraphicFramePr>
        <p:xfrm>
          <a:off x="8399464" y="4652963"/>
          <a:ext cx="1385887" cy="1371600"/>
        </p:xfrm>
        <a:graphic>
          <a:graphicData uri="http://schemas.openxmlformats.org/drawingml/2006/table">
            <a:tbl>
              <a:tblPr/>
              <a:tblGrid>
                <a:gridCol w="461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1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1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4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-1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-1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-1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2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-1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8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-1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-1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-1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-1</a:t>
                      </a:r>
                      <a:endParaRPr kumimoji="0" lang="th-TH" altLang="x-non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5470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9AF5C66A-E8F2-4E13-98A3-FE96597C5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AC860275-E106-493A-8BF0-E0A91130E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722" name="Rectangle 2">
            <a:extLst>
              <a:ext uri="{FF2B5EF4-FFF2-40B4-BE49-F238E27FC236}">
                <a16:creationId xmlns:a16="http://schemas.microsoft.com/office/drawing/2014/main" id="{3C620229-4300-4C08-8C9A-AECDDE2689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9576" y="822960"/>
            <a:ext cx="98298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l-GR" alt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Παράδειγμα</a:t>
            </a:r>
            <a:endParaRPr lang="en-US" alt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12B4496B-5D8E-430F-9D46-715144781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684" y="2434975"/>
            <a:ext cx="5342561" cy="434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43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172" name="Rectangle 10">
            <a:extLst>
              <a:ext uri="{FF2B5EF4-FFF2-40B4-BE49-F238E27FC236}">
                <a16:creationId xmlns:a16="http://schemas.microsoft.com/office/drawing/2014/main" id="{CC05D12F-DC5C-40CF-93AA-F1F95D607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9226" y="826680"/>
            <a:ext cx="98335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ct val="20000"/>
              </a:spcBef>
              <a:buChar char="•"/>
              <a:tabLst>
                <a:tab pos="446088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446088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446088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446088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446088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46088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46088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46088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46088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  <a:defRPr/>
            </a:pPr>
            <a:r>
              <a:rPr lang="en-US" altLang="el-GR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	</a:t>
            </a:r>
            <a:r>
              <a:rPr lang="en-US" altLang="el-GR" sz="4000" b="1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Βιβλιογραφία </a:t>
            </a:r>
          </a:p>
        </p:txBody>
      </p:sp>
      <p:sp>
        <p:nvSpPr>
          <p:cNvPr id="7171" name="Text Box 6">
            <a:extLst>
              <a:ext uri="{FF2B5EF4-FFF2-40B4-BE49-F238E27FC236}">
                <a16:creationId xmlns:a16="http://schemas.microsoft.com/office/drawing/2014/main" id="{D7CA8F55-DB9F-4294-9657-8CD7AEF07A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9226" y="3092970"/>
            <a:ext cx="9833548" cy="2693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indent="-22860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el-GR" sz="2000" dirty="0" err="1">
                <a:solidFill>
                  <a:srgbClr val="000000"/>
                </a:solidFill>
                <a:latin typeface="+mn-lt"/>
              </a:rPr>
              <a:t>Οι</a:t>
            </a:r>
            <a:r>
              <a:rPr lang="en-US" altLang="el-GR" sz="2000" dirty="0">
                <a:solidFill>
                  <a:srgbClr val="000000"/>
                </a:solidFill>
                <a:latin typeface="+mn-lt"/>
              </a:rPr>
              <a:t> πα</a:t>
            </a:r>
            <a:r>
              <a:rPr lang="en-US" altLang="el-GR" sz="2000" dirty="0" err="1">
                <a:solidFill>
                  <a:srgbClr val="000000"/>
                </a:solidFill>
                <a:latin typeface="+mn-lt"/>
              </a:rPr>
              <a:t>ρούσες</a:t>
            </a:r>
            <a:r>
              <a:rPr lang="en-US" altLang="el-GR" sz="20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l-GR" sz="2000" dirty="0" err="1">
                <a:solidFill>
                  <a:srgbClr val="000000"/>
                </a:solidFill>
                <a:latin typeface="+mn-lt"/>
              </a:rPr>
              <a:t>δι</a:t>
            </a:r>
            <a:r>
              <a:rPr lang="en-US" altLang="el-GR" sz="2000" dirty="0">
                <a:solidFill>
                  <a:srgbClr val="000000"/>
                </a:solidFill>
                <a:latin typeface="+mn-lt"/>
              </a:rPr>
              <a:t>αφάνειες </a:t>
            </a:r>
            <a:r>
              <a:rPr lang="el-GR" altLang="el-GR" sz="2000" dirty="0" err="1">
                <a:solidFill>
                  <a:srgbClr val="000000"/>
                </a:solidFill>
                <a:latin typeface="+mn-lt"/>
              </a:rPr>
              <a:t>βασιστηκαν</a:t>
            </a:r>
            <a:r>
              <a:rPr lang="el-GR" altLang="el-GR" sz="2000" dirty="0">
                <a:solidFill>
                  <a:srgbClr val="000000"/>
                </a:solidFill>
                <a:latin typeface="+mn-lt"/>
              </a:rPr>
              <a:t> στις παραδόσεις του </a:t>
            </a:r>
            <a:r>
              <a:rPr lang="en-US" altLang="el-GR" sz="2000" dirty="0">
                <a:solidFill>
                  <a:srgbClr val="000000"/>
                </a:solidFill>
                <a:latin typeface="+mn-lt"/>
              </a:rPr>
              <a:t>Κα</a:t>
            </a:r>
            <a:r>
              <a:rPr lang="en-US" altLang="el-GR" sz="2000" dirty="0" err="1">
                <a:solidFill>
                  <a:srgbClr val="000000"/>
                </a:solidFill>
                <a:latin typeface="+mn-lt"/>
              </a:rPr>
              <a:t>θηγητή</a:t>
            </a:r>
            <a:r>
              <a:rPr lang="en-US" altLang="el-GR" sz="2000" dirty="0">
                <a:solidFill>
                  <a:srgbClr val="000000"/>
                </a:solidFill>
                <a:latin typeface="+mn-lt"/>
              </a:rPr>
              <a:t> κ. Ν. Βα</a:t>
            </a:r>
            <a:r>
              <a:rPr lang="en-US" altLang="el-GR" sz="2000" dirty="0" err="1">
                <a:solidFill>
                  <a:srgbClr val="000000"/>
                </a:solidFill>
                <a:latin typeface="+mn-lt"/>
              </a:rPr>
              <a:t>σιλά</a:t>
            </a:r>
            <a:r>
              <a:rPr lang="en-US" altLang="el-GR" sz="20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l-GR" sz="2000" dirty="0" err="1">
                <a:solidFill>
                  <a:srgbClr val="000000"/>
                </a:solidFill>
                <a:latin typeface="+mn-lt"/>
              </a:rPr>
              <a:t>γι</a:t>
            </a:r>
            <a:r>
              <a:rPr lang="en-US" altLang="el-GR" sz="2000" dirty="0">
                <a:solidFill>
                  <a:srgbClr val="000000"/>
                </a:solidFill>
                <a:latin typeface="+mn-lt"/>
              </a:rPr>
              <a:t>α το μάθημα «Επεξεργασία Εικόνας», ακαδημαϊκό έτος 2017-2018.</a:t>
            </a:r>
            <a:endParaRPr lang="el-GR" altLang="el-GR" sz="2000" dirty="0">
              <a:solidFill>
                <a:srgbClr val="000000"/>
              </a:solidFill>
              <a:latin typeface="+mn-lt"/>
            </a:endParaRPr>
          </a:p>
          <a:p>
            <a:pPr indent="-22860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l-GR" altLang="el-GR" sz="2000" dirty="0">
                <a:solidFill>
                  <a:srgbClr val="000000"/>
                </a:solidFill>
                <a:latin typeface="+mn-lt"/>
              </a:rPr>
              <a:t>Οι διαφάνειες βασίστηκαν στο μάθημα:16-385 </a:t>
            </a:r>
            <a:r>
              <a:rPr lang="en-US" altLang="el-GR" sz="2000" dirty="0">
                <a:solidFill>
                  <a:srgbClr val="000000"/>
                </a:solidFill>
                <a:latin typeface="+mn-lt"/>
              </a:rPr>
              <a:t>Computer Vision, Carnegie Mellon  Spring 2020</a:t>
            </a:r>
          </a:p>
          <a:p>
            <a:pPr indent="-22860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el-GR" sz="2000" b="1" dirty="0">
              <a:solidFill>
                <a:srgbClr val="000000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122" name="Rectangle 6">
            <a:extLst>
              <a:ext uri="{FF2B5EF4-FFF2-40B4-BE49-F238E27FC236}">
                <a16:creationId xmlns:a16="http://schemas.microsoft.com/office/drawing/2014/main" id="{838F3BBD-5FF3-4B4F-A48D-151D0E43E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9226" y="826680"/>
            <a:ext cx="9833548" cy="13255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l-G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Χωρικό Φιλτράρισμα</a:t>
            </a:r>
          </a:p>
        </p:txBody>
      </p:sp>
      <p:sp>
        <p:nvSpPr>
          <p:cNvPr id="5123" name="Rectangle 7">
            <a:extLst>
              <a:ext uri="{FF2B5EF4-FFF2-40B4-BE49-F238E27FC236}">
                <a16:creationId xmlns:a16="http://schemas.microsoft.com/office/drawing/2014/main" id="{9B1FF8C8-D610-4EAD-AB09-C16DF8AA89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9226" y="3092970"/>
            <a:ext cx="9833548" cy="33891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ct val="20000"/>
              </a:spcBef>
              <a:buChar char="•"/>
              <a:tabLst>
                <a:tab pos="2730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2730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2730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2730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2730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730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730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730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730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50000"/>
              </a:spcAft>
              <a:buClrTx/>
              <a:buSzTx/>
              <a:buFont typeface="Arial" panose="020B0604020202020204" pitchFamily="34" charset="0"/>
              <a:buChar char="•"/>
              <a:tabLst>
                <a:tab pos="273050" algn="l"/>
              </a:tabLst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09E086F3-F95B-4F2C-8BBA-F9FC8041F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132" y="3036623"/>
            <a:ext cx="2005758" cy="1975275"/>
          </a:xfrm>
          <a:prstGeom prst="rect">
            <a:avLst/>
          </a:prstGeom>
        </p:spPr>
      </p:pic>
      <p:pic>
        <p:nvPicPr>
          <p:cNvPr id="6" name="Εικόνα 5">
            <a:extLst>
              <a:ext uri="{FF2B5EF4-FFF2-40B4-BE49-F238E27FC236}">
                <a16:creationId xmlns:a16="http://schemas.microsoft.com/office/drawing/2014/main" id="{5DDF63F6-83CB-47C1-AFA8-A131E2A86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07" y="2810283"/>
            <a:ext cx="842962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44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122" name="Rectangle 6">
            <a:extLst>
              <a:ext uri="{FF2B5EF4-FFF2-40B4-BE49-F238E27FC236}">
                <a16:creationId xmlns:a16="http://schemas.microsoft.com/office/drawing/2014/main" id="{838F3BBD-5FF3-4B4F-A48D-151D0E43E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9226" y="826680"/>
            <a:ext cx="9833548" cy="13255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l-G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Γραμμικό Φιλτράρισμα</a:t>
            </a:r>
          </a:p>
        </p:txBody>
      </p:sp>
      <p:sp>
        <p:nvSpPr>
          <p:cNvPr id="5123" name="Rectangle 7">
            <a:extLst>
              <a:ext uri="{FF2B5EF4-FFF2-40B4-BE49-F238E27FC236}">
                <a16:creationId xmlns:a16="http://schemas.microsoft.com/office/drawing/2014/main" id="{9B1FF8C8-D610-4EAD-AB09-C16DF8AA89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9226" y="3092970"/>
            <a:ext cx="9833548" cy="33891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ct val="20000"/>
              </a:spcBef>
              <a:buChar char="•"/>
              <a:tabLst>
                <a:tab pos="2730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2730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2730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2730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2730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730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730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730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730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50000"/>
              </a:spcAft>
              <a:buClrTx/>
              <a:buSzTx/>
              <a:buFont typeface="Arial" panose="020B0604020202020204" pitchFamily="34" charset="0"/>
              <a:buChar char="•"/>
              <a:tabLst>
                <a:tab pos="273050" algn="l"/>
              </a:tabLst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Εικόνα 1">
            <a:extLst>
              <a:ext uri="{FF2B5EF4-FFF2-40B4-BE49-F238E27FC236}">
                <a16:creationId xmlns:a16="http://schemas.microsoft.com/office/drawing/2014/main" id="{83AE0820-B3C2-4AD3-9AE3-AB6469DE9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715" y="2380162"/>
            <a:ext cx="9480883" cy="434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854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290" name="Rectangle 2">
            <a:extLst>
              <a:ext uri="{FF2B5EF4-FFF2-40B4-BE49-F238E27FC236}">
                <a16:creationId xmlns:a16="http://schemas.microsoft.com/office/drawing/2014/main" id="{7CACFA2F-2997-4012-AD96-FDAB90721B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l-GR" altLang="en-US" sz="4000">
                <a:solidFill>
                  <a:srgbClr val="FFFFFF"/>
                </a:solidFill>
              </a:rPr>
              <a:t>Φίλτρα εξομάλυνσης εικόνας</a:t>
            </a:r>
            <a:endParaRPr lang="th-TH" altLang="en-US" sz="4000">
              <a:solidFill>
                <a:srgbClr val="FFFFFF"/>
              </a:solidFill>
            </a:endParaRP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077930CE-4DA5-4390-8ACC-5B5A337159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57726" y="2753935"/>
            <a:ext cx="10892590" cy="3550611"/>
          </a:xfrm>
        </p:spPr>
        <p:txBody>
          <a:bodyPr>
            <a:normAutofit/>
          </a:bodyPr>
          <a:lstStyle/>
          <a:p>
            <a:pPr marL="457200" indent="-457200" algn="just" eaLnBrk="1" hangingPunct="1">
              <a:spcAft>
                <a:spcPct val="30000"/>
              </a:spcAft>
              <a:buFont typeface="+mj-lt"/>
              <a:buAutoNum type="arabicPeriod"/>
            </a:pPr>
            <a:r>
              <a:rPr lang="el-GR" altLang="en-US" sz="2400" dirty="0">
                <a:solidFill>
                  <a:srgbClr val="000000"/>
                </a:solidFill>
              </a:rPr>
              <a:t>χρησιμοποιείται για θόλωμα της εικόνας και ελάττωση του θορύβου</a:t>
            </a:r>
            <a:endParaRPr lang="en-US" altLang="en-US" sz="2400" dirty="0">
              <a:solidFill>
                <a:srgbClr val="000000"/>
              </a:solidFill>
            </a:endParaRPr>
          </a:p>
          <a:p>
            <a:pPr marL="457200" indent="-457200" algn="just" eaLnBrk="1" hangingPunct="1">
              <a:spcAft>
                <a:spcPct val="30000"/>
              </a:spcAft>
              <a:buFont typeface="+mj-lt"/>
              <a:buAutoNum type="arabicPeriod"/>
            </a:pPr>
            <a:r>
              <a:rPr lang="el-GR" altLang="en-US" sz="2400" dirty="0">
                <a:solidFill>
                  <a:srgbClr val="000000"/>
                </a:solidFill>
              </a:rPr>
              <a:t>το θόλωμα της εικόνας χρησιμοποιείται στο στάδιο της </a:t>
            </a:r>
            <a:r>
              <a:rPr lang="el-GR" altLang="en-US" sz="2400" dirty="0" err="1">
                <a:solidFill>
                  <a:srgbClr val="000000"/>
                </a:solidFill>
              </a:rPr>
              <a:t>προεπεξεργασίας</a:t>
            </a:r>
            <a:r>
              <a:rPr lang="el-GR" altLang="en-US" sz="2400" dirty="0">
                <a:solidFill>
                  <a:srgbClr val="000000"/>
                </a:solidFill>
              </a:rPr>
              <a:t> με σκοπό</a:t>
            </a:r>
            <a:r>
              <a:rPr lang="en-US" altLang="en-US" sz="2400" dirty="0">
                <a:solidFill>
                  <a:srgbClr val="000000"/>
                </a:solidFill>
              </a:rPr>
              <a:t> </a:t>
            </a:r>
          </a:p>
          <a:p>
            <a:pPr lvl="1" algn="just">
              <a:spcAft>
                <a:spcPct val="30000"/>
              </a:spcAft>
            </a:pPr>
            <a:r>
              <a:rPr lang="el-GR" altLang="en-US" dirty="0">
                <a:solidFill>
                  <a:srgbClr val="000000"/>
                </a:solidFill>
              </a:rPr>
              <a:t>την απαλοιφή λεπτομέρειας από την εικόνα πριν την εξαγωγή αντικειμένων</a:t>
            </a:r>
            <a:endParaRPr lang="en-US" altLang="en-US" dirty="0">
              <a:solidFill>
                <a:srgbClr val="000000"/>
              </a:solidFill>
            </a:endParaRPr>
          </a:p>
          <a:p>
            <a:pPr lvl="1" algn="just">
              <a:spcAft>
                <a:spcPct val="30000"/>
              </a:spcAft>
            </a:pPr>
            <a:r>
              <a:rPr lang="el-GR" altLang="en-US" dirty="0">
                <a:solidFill>
                  <a:srgbClr val="000000"/>
                </a:solidFill>
              </a:rPr>
              <a:t>την γεφύρωση μικρών κενών σε γραμμές ή ακμές της εικόνας</a:t>
            </a:r>
            <a:endParaRPr lang="en-US" altLang="en-US" dirty="0">
              <a:solidFill>
                <a:srgbClr val="000000"/>
              </a:solidFill>
            </a:endParaRPr>
          </a:p>
          <a:p>
            <a:pPr marL="457200" indent="-457200" algn="just" eaLnBrk="1" hangingPunct="1">
              <a:spcAft>
                <a:spcPct val="30000"/>
              </a:spcAft>
              <a:buFont typeface="+mj-lt"/>
              <a:buAutoNum type="arabicPeriod"/>
            </a:pPr>
            <a:r>
              <a:rPr lang="el-GR" altLang="en-US" sz="2400" dirty="0">
                <a:solidFill>
                  <a:srgbClr val="000000"/>
                </a:solidFill>
              </a:rPr>
              <a:t>η ελάττωση του θορύβου μπορεί να επιτευχθεί τόσο με γραμμικά φίλτρα εξομάλυνσης όσο και με μη-γραμμικά χωρικά φίλτρα</a:t>
            </a:r>
            <a:endParaRPr lang="th-TH" altLang="en-US" sz="2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2084</Words>
  <Application>Microsoft Office PowerPoint</Application>
  <PresentationFormat>Widescreen</PresentationFormat>
  <Paragraphs>360</Paragraphs>
  <Slides>62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62</vt:i4>
      </vt:variant>
    </vt:vector>
  </HeadingPairs>
  <TitlesOfParts>
    <vt:vector size="74" baseType="lpstr">
      <vt:lpstr>Arial</vt:lpstr>
      <vt:lpstr>Calibri</vt:lpstr>
      <vt:lpstr>Calibri Light</vt:lpstr>
      <vt:lpstr>Comic Sans MS</vt:lpstr>
      <vt:lpstr>Symbol</vt:lpstr>
      <vt:lpstr>Tahoma</vt:lpstr>
      <vt:lpstr>Times New Roman</vt:lpstr>
      <vt:lpstr>Wingdings</vt:lpstr>
      <vt:lpstr>1_Office Theme</vt:lpstr>
      <vt:lpstr>Equation</vt:lpstr>
      <vt:lpstr>Bitmap Image</vt:lpstr>
      <vt:lpstr>Worksheet</vt:lpstr>
      <vt:lpstr>PowerPoint Presentation</vt:lpstr>
      <vt:lpstr>PowerPoint Presentation</vt:lpstr>
      <vt:lpstr>Ο πλέον απλός τρόπος υποδειγματοληψίας</vt:lpstr>
      <vt:lpstr>Naïve image downsampling</vt:lpstr>
      <vt:lpstr>PowerPoint Presentation</vt:lpstr>
      <vt:lpstr>PowerPoint Presentation</vt:lpstr>
      <vt:lpstr>PowerPoint Presentation</vt:lpstr>
      <vt:lpstr>PowerPoint Presentation</vt:lpstr>
      <vt:lpstr>Φίλτρα εξομάλυνσης εικόνας</vt:lpstr>
      <vt:lpstr>Γραμμικά φίλτρα εξομάλυνσης</vt:lpstr>
      <vt:lpstr>Γραμμικά φίλτρα εξομάλυνσης</vt:lpstr>
      <vt:lpstr>3x3 Φίλτρα εξομάλυνσης</vt:lpstr>
      <vt:lpstr>Γενικό φίλτρο εξομάλυνσης</vt:lpstr>
      <vt:lpstr>Παράδειγμα</vt:lpstr>
      <vt:lpstr>Παράδειγμα</vt:lpstr>
      <vt:lpstr>Συνέλιξη (convolution)</vt:lpstr>
      <vt:lpstr>Εξομάλυνση με φίλτρο Μ.Ο. </vt:lpstr>
      <vt:lpstr>Ισοτροπική γκαουσιανή μάσκα </vt:lpstr>
      <vt:lpstr>Εξομάλυνση με γκαουσιανή </vt:lpstr>
      <vt:lpstr>Απαλοιφή θορύβου με γκαουσιανό φίλτρο</vt:lpstr>
      <vt:lpstr>Εξομάλυνση με περιστρεφόμενη μάσκα</vt:lpstr>
      <vt:lpstr>Επιλογές περιστρεφόμενης μάσκας</vt:lpstr>
      <vt:lpstr>Παράδειγμα</vt:lpstr>
      <vt:lpstr>PowerPoint Presentation</vt:lpstr>
      <vt:lpstr>Φίλτρα στατιστικής σειράς (Μη-γραμμικά)</vt:lpstr>
      <vt:lpstr>Φίλτρα Διάμεσης Τιμής</vt:lpstr>
      <vt:lpstr>Φίλτρα Διάμεσης Τιμής</vt:lpstr>
      <vt:lpstr>Παράδειγμα: Median Filters</vt:lpstr>
      <vt:lpstr>Η γραμμική εξομάλυνση εξομαλύνει τον θόρυβο και θολώνει την εικόνα</vt:lpstr>
      <vt:lpstr>Το median filter αντικαθιστά το κεντρικό pixel με τον διάμεσο της γειτονιάς</vt:lpstr>
      <vt:lpstr>Απαλοιφή γρατζουνιών από φωτογραφίες με median filters</vt:lpstr>
      <vt:lpstr>PowerPoint Presentation</vt:lpstr>
      <vt:lpstr>Χωρικά φίλτρα τονισμού</vt:lpstr>
      <vt:lpstr>Σχέση τονισμού και εξομάλυνσης</vt:lpstr>
      <vt:lpstr>Ακμές</vt:lpstr>
      <vt:lpstr>Ανίνευση ακμών</vt:lpstr>
      <vt:lpstr>Ακμές και γωνίες</vt:lpstr>
      <vt:lpstr>Τελεστής παραγώγισης</vt:lpstr>
      <vt:lpstr>Παράγωγος πρώτης τάξης</vt:lpstr>
      <vt:lpstr>Αρκεί μια παράγωγος;</vt:lpstr>
      <vt:lpstr>Sobel Edge Detector</vt:lpstr>
      <vt:lpstr>Κλίση εικόνας (image gradient)</vt:lpstr>
      <vt:lpstr>Κλίση</vt:lpstr>
      <vt:lpstr>Παράγωγοι δεύτερης τάξης</vt:lpstr>
      <vt:lpstr>Παράγωγος  β’ - τάξης</vt:lpstr>
      <vt:lpstr>Οι παράγωγοι α’- και β’-τάξης της f(x,y)</vt:lpstr>
      <vt:lpstr>Η διακριτή μορφή της Λαπλασιανής</vt:lpstr>
      <vt:lpstr>Η μάσκα της Λαπλασιανής</vt:lpstr>
      <vt:lpstr>Άλλες υλοποιήσεις της Λαπλασιανής</vt:lpstr>
      <vt:lpstr>Η Λαπλασιανή της Γκαουσιανής - LoG</vt:lpstr>
      <vt:lpstr>Marr and Hildreth Edge Operator</vt:lpstr>
      <vt:lpstr>Marr and Hildreth Edge Operator</vt:lpstr>
      <vt:lpstr>PowerPoint Presentation</vt:lpstr>
      <vt:lpstr>Είναι αποδεκτή η ακμή που εντόπισα;</vt:lpstr>
      <vt:lpstr>Επιπτώσεις Λαπλασιανού τελεστή</vt:lpstr>
      <vt:lpstr>Διόρθωση της υποβάθμισης υπόβαθρου</vt:lpstr>
      <vt:lpstr>Παράδειγμα</vt:lpstr>
      <vt:lpstr>Μάσκα Λαπλασιανής + πρόσθεσης</vt:lpstr>
      <vt:lpstr>Μάσκα Λαπλασιανής + πρόσθεσης</vt:lpstr>
      <vt:lpstr>Σημείωση</vt:lpstr>
      <vt:lpstr>Παράδειγμα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EftPr</dc:creator>
  <cp:lastModifiedBy>EftPr</cp:lastModifiedBy>
  <cp:revision>1</cp:revision>
  <dcterms:created xsi:type="dcterms:W3CDTF">2020-11-02T08:52:31Z</dcterms:created>
  <dcterms:modified xsi:type="dcterms:W3CDTF">2020-11-02T09:40:28Z</dcterms:modified>
</cp:coreProperties>
</file>